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4.xml" ContentType="application/vnd.openxmlformats-officedocument.drawingml.chart+xml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16.jpeg" ContentType="image/jpeg"/>
  <Override PartName="/ppt/media/image11.jpeg" ContentType="image/jpe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55.png" ContentType="image/png"/>
  <Override PartName="/ppt/media/image30.png" ContentType="image/png"/>
  <Override PartName="/ppt/media/image56.png" ContentType="image/png"/>
  <Override PartName="/ppt/media/image31.png" ContentType="image/png"/>
  <Override PartName="/ppt/media/image57.png" ContentType="image/png"/>
  <Override PartName="/ppt/media/image32.png" ContentType="image/png"/>
  <Override PartName="/ppt/media/image58.png" ContentType="image/png"/>
  <Override PartName="/ppt/media/image33.png" ContentType="image/png"/>
  <Override PartName="/ppt/media/image59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36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21.jpeg" ContentType="image/jpeg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
</Relationships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layout>
        <c:manualLayout>
          <c:layoutTarget val="inner"/>
          <c:xMode val="edge"/>
          <c:yMode val="edge"/>
          <c:x val="0.0380690102057346"/>
          <c:y val="0.0513791238507301"/>
          <c:w val="0.767536044062854"/>
          <c:h val="0.83193618171984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SSRL + LCLS</c:v>
                </c:pt>
              </c:strCache>
            </c:strRef>
          </c:tx>
          <c:spPr>
            <a:solidFill>
              <a:srgbClr val="a4001d"/>
            </a:solidFill>
            <a:ln>
              <a:noFill/>
            </a:ln>
          </c:spPr>
          <c:invertIfNegative val="0"/>
          <c:dLbls>
            <c:numFmt formatCode="General" sourceLinked="1"/>
            <c:dLblPos val="outEnd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19"/>
                <c:pt idx="0">
                  <c:v>2018</c:v>
                </c:pt>
                <c:pt idx="1">
                  <c:v>2017</c:v>
                </c:pt>
                <c:pt idx="2">
                  <c:v>2016</c:v>
                </c:pt>
                <c:pt idx="3">
                  <c:v>2015</c:v>
                </c:pt>
                <c:pt idx="4">
                  <c:v>2014</c:v>
                </c:pt>
                <c:pt idx="5">
                  <c:v>2013</c:v>
                </c:pt>
                <c:pt idx="6">
                  <c:v>2012</c:v>
                </c:pt>
                <c:pt idx="7">
                  <c:v>2011</c:v>
                </c:pt>
                <c:pt idx="8">
                  <c:v>2010</c:v>
                </c:pt>
                <c:pt idx="9">
                  <c:v>2009</c:v>
                </c:pt>
                <c:pt idx="10">
                  <c:v>2008</c:v>
                </c:pt>
                <c:pt idx="11">
                  <c:v>2007</c:v>
                </c:pt>
                <c:pt idx="12">
                  <c:v>2006</c:v>
                </c:pt>
                <c:pt idx="13">
                  <c:v>2005</c:v>
                </c:pt>
                <c:pt idx="14">
                  <c:v>2004</c:v>
                </c:pt>
                <c:pt idx="15">
                  <c:v>2003</c:v>
                </c:pt>
                <c:pt idx="16">
                  <c:v>2002</c:v>
                </c:pt>
                <c:pt idx="17">
                  <c:v>2001</c:v>
                </c:pt>
                <c:pt idx="18">
                  <c:v>2000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19"/>
                <c:pt idx="0">
                  <c:v>551</c:v>
                </c:pt>
                <c:pt idx="1">
                  <c:v>873</c:v>
                </c:pt>
                <c:pt idx="2">
                  <c:v>891</c:v>
                </c:pt>
                <c:pt idx="3">
                  <c:v>931</c:v>
                </c:pt>
                <c:pt idx="4">
                  <c:v>848</c:v>
                </c:pt>
                <c:pt idx="5">
                  <c:v>804</c:v>
                </c:pt>
                <c:pt idx="6">
                  <c:v>756</c:v>
                </c:pt>
                <c:pt idx="7">
                  <c:v>616</c:v>
                </c:pt>
                <c:pt idx="8">
                  <c:v>543</c:v>
                </c:pt>
                <c:pt idx="9">
                  <c:v>538</c:v>
                </c:pt>
                <c:pt idx="10">
                  <c:v>579</c:v>
                </c:pt>
                <c:pt idx="11">
                  <c:v>401</c:v>
                </c:pt>
                <c:pt idx="12">
                  <c:v>367</c:v>
                </c:pt>
                <c:pt idx="13">
                  <c:v>426</c:v>
                </c:pt>
                <c:pt idx="14">
                  <c:v>420</c:v>
                </c:pt>
                <c:pt idx="15">
                  <c:v>424</c:v>
                </c:pt>
                <c:pt idx="16">
                  <c:v>419</c:v>
                </c:pt>
                <c:pt idx="17">
                  <c:v>446</c:v>
                </c:pt>
                <c:pt idx="18">
                  <c:v>403</c:v>
                </c:pt>
              </c:numCache>
            </c:numRef>
          </c:val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ALS</c:v>
                </c:pt>
              </c:strCache>
            </c:strRef>
          </c:tx>
          <c:spPr>
            <a:solidFill>
              <a:srgbClr val="e17000"/>
            </a:solidFill>
            <a:ln>
              <a:noFill/>
            </a:ln>
          </c:spPr>
          <c:invertIfNegative val="0"/>
          <c:dLbls>
            <c:numFmt formatCode="General" sourceLinked="1"/>
            <c:dLblPos val="outEnd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19"/>
                <c:pt idx="0">
                  <c:v>2018</c:v>
                </c:pt>
                <c:pt idx="1">
                  <c:v>2017</c:v>
                </c:pt>
                <c:pt idx="2">
                  <c:v>2016</c:v>
                </c:pt>
                <c:pt idx="3">
                  <c:v>2015</c:v>
                </c:pt>
                <c:pt idx="4">
                  <c:v>2014</c:v>
                </c:pt>
                <c:pt idx="5">
                  <c:v>2013</c:v>
                </c:pt>
                <c:pt idx="6">
                  <c:v>2012</c:v>
                </c:pt>
                <c:pt idx="7">
                  <c:v>2011</c:v>
                </c:pt>
                <c:pt idx="8">
                  <c:v>2010</c:v>
                </c:pt>
                <c:pt idx="9">
                  <c:v>2009</c:v>
                </c:pt>
                <c:pt idx="10">
                  <c:v>2008</c:v>
                </c:pt>
                <c:pt idx="11">
                  <c:v>2007</c:v>
                </c:pt>
                <c:pt idx="12">
                  <c:v>2006</c:v>
                </c:pt>
                <c:pt idx="13">
                  <c:v>2005</c:v>
                </c:pt>
                <c:pt idx="14">
                  <c:v>2004</c:v>
                </c:pt>
                <c:pt idx="15">
                  <c:v>2003</c:v>
                </c:pt>
                <c:pt idx="16">
                  <c:v>2002</c:v>
                </c:pt>
                <c:pt idx="17">
                  <c:v>2001</c:v>
                </c:pt>
                <c:pt idx="18">
                  <c:v>2000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19"/>
                <c:pt idx="0">
                  <c:v>535</c:v>
                </c:pt>
                <c:pt idx="1">
                  <c:v>1018</c:v>
                </c:pt>
                <c:pt idx="2">
                  <c:v>1322</c:v>
                </c:pt>
                <c:pt idx="3">
                  <c:v>1253</c:v>
                </c:pt>
                <c:pt idx="4">
                  <c:v>1163</c:v>
                </c:pt>
                <c:pt idx="5">
                  <c:v>1295</c:v>
                </c:pt>
                <c:pt idx="6">
                  <c:v>1164</c:v>
                </c:pt>
                <c:pt idx="7">
                  <c:v>1150</c:v>
                </c:pt>
                <c:pt idx="8">
                  <c:v>1169</c:v>
                </c:pt>
                <c:pt idx="9">
                  <c:v>964</c:v>
                </c:pt>
                <c:pt idx="10">
                  <c:v>886</c:v>
                </c:pt>
                <c:pt idx="11">
                  <c:v>919</c:v>
                </c:pt>
                <c:pt idx="12">
                  <c:v>849</c:v>
                </c:pt>
                <c:pt idx="13">
                  <c:v>749</c:v>
                </c:pt>
                <c:pt idx="14">
                  <c:v>594</c:v>
                </c:pt>
                <c:pt idx="15">
                  <c:v>469</c:v>
                </c:pt>
                <c:pt idx="16">
                  <c:v>397</c:v>
                </c:pt>
                <c:pt idx="17">
                  <c:v>413</c:v>
                </c:pt>
                <c:pt idx="18">
                  <c:v>353</c:v>
                </c:pt>
              </c:numCache>
            </c:numRef>
          </c:val>
        </c:ser>
        <c:gapWidth val="150"/>
        <c:overlap val="0"/>
        <c:axId val="26691518"/>
        <c:axId val="29593203"/>
      </c:barChart>
      <c:catAx>
        <c:axId val="26691518"/>
        <c:scaling>
          <c:orientation val="maxMin"/>
        </c:scaling>
        <c:delete val="0"/>
        <c:axPos val="b"/>
        <c:numFmt formatCode="MM/DD/YYYY" sourceLinked="1"/>
        <c:majorTickMark val="out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Arial"/>
                <a:ea typeface="DejaVu Sans"/>
              </a:defRPr>
            </a:pPr>
          </a:p>
        </c:txPr>
        <c:crossAx val="29593203"/>
        <c:crosses val="autoZero"/>
        <c:auto val="1"/>
        <c:lblAlgn val="ctr"/>
        <c:lblOffset val="100"/>
      </c:catAx>
      <c:valAx>
        <c:axId val="29593203"/>
        <c:scaling>
          <c:orientation val="minMax"/>
        </c:scaling>
        <c:delete val="0"/>
        <c:axPos val="l"/>
        <c:majorGridlines>
          <c:spPr>
            <a:ln w="9360">
              <a:solidFill>
                <a:srgbClr val="878787"/>
              </a:solidFill>
              <a:round/>
            </a:ln>
          </c:spPr>
        </c:majorGridlines>
        <c:title>
          <c:tx>
            <c:rich>
              <a:bodyPr rot="-5400000"/>
              <a:lstStyle/>
              <a:p>
                <a:pPr>
                  <a:defRPr b="1" sz="1000" spc="-1" strike="noStrike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r>
                  <a:rPr b="1" sz="10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Publications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out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Arial"/>
                <a:ea typeface="DejaVu Sans"/>
              </a:defRPr>
            </a:pPr>
          </a:p>
        </c:txPr>
        <c:crossAx val="26691518"/>
        <c:crosses val="autoZero"/>
      </c:valAx>
      <c:spPr>
        <a:solidFill>
          <a:srgbClr val="ffffff"/>
        </a:solidFill>
        <a:ln>
          <a:noFill/>
        </a:ln>
      </c:spPr>
    </c:plotArea>
    <c:legend>
      <c:layout>
        <c:manualLayout>
          <c:xMode val="edge"/>
          <c:yMode val="edge"/>
          <c:x val="0.0620293141145032"/>
          <c:y val="0.0967698337613191"/>
          <c:w val="0.248461289277616"/>
          <c:h val="0.200324412003244"/>
        </c:manualLayout>
      </c:layout>
      <c:spPr>
        <a:noFill/>
        <a:ln>
          <a:noFill/>
        </a:ln>
      </c:spPr>
      <c:txPr>
        <a:bodyPr/>
        <a:lstStyle/>
        <a:p>
          <a:pPr>
            <a:defRPr b="0" sz="1000" spc="-1" strike="noStrike">
              <a:solidFill>
                <a:srgbClr val="000000"/>
              </a:solidFill>
              <a:latin typeface="Arial"/>
              <a:ea typeface="DejaVu Sans"/>
            </a:defRPr>
          </a:pPr>
        </a:p>
      </c:txPr>
    </c:legend>
    <c:plotVisOnly val="1"/>
    <c:dispBlanksAs val="gap"/>
  </c:chart>
  <c:spPr>
    <a:noFill/>
    <a:ln>
      <a:noFill/>
    </a:ln>
  </c:spPr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4F47F7E3-64BF-4BB9-A212-C2818E86C02D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000" cy="3426120"/>
          </a:xfrm>
          <a:prstGeom prst="rect">
            <a:avLst/>
          </a:prstGeom>
        </p:spPr>
      </p:sp>
      <p:sp>
        <p:nvSpPr>
          <p:cNvPr id="93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33" name="CustomShape 3"/>
          <p:cNvSpPr/>
          <p:nvPr/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1830D32-80B2-4F3A-8B53-3AE08722D3E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000" cy="3426120"/>
          </a:xfrm>
          <a:prstGeom prst="rect">
            <a:avLst/>
          </a:prstGeom>
        </p:spPr>
      </p:sp>
      <p:sp>
        <p:nvSpPr>
          <p:cNvPr id="93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36" name="CustomShape 3"/>
          <p:cNvSpPr/>
          <p:nvPr/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9FFA50A-1F3F-48FC-9636-885A24CC3A5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000" cy="3426120"/>
          </a:xfrm>
          <a:prstGeom prst="rect">
            <a:avLst/>
          </a:prstGeom>
        </p:spPr>
      </p:sp>
      <p:sp>
        <p:nvSpPr>
          <p:cNvPr id="93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39" name="CustomShape 3"/>
          <p:cNvSpPr/>
          <p:nvPr/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8FBDB02-0B98-4936-A36E-73018C814D1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000" cy="3426120"/>
          </a:xfrm>
          <a:prstGeom prst="rect">
            <a:avLst/>
          </a:prstGeom>
        </p:spPr>
      </p:sp>
      <p:sp>
        <p:nvSpPr>
          <p:cNvPr id="94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42" name="CustomShape 3"/>
          <p:cNvSpPr/>
          <p:nvPr/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F541867-8841-442D-A5E3-18E5E7A3987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000" cy="3426120"/>
          </a:xfrm>
          <a:prstGeom prst="rect">
            <a:avLst/>
          </a:prstGeom>
        </p:spPr>
      </p:sp>
      <p:sp>
        <p:nvSpPr>
          <p:cNvPr id="94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45" name="CustomShape 3"/>
          <p:cNvSpPr/>
          <p:nvPr/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42A91D8-971C-4B7A-9C2D-4F00C33140D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000" cy="3426120"/>
          </a:xfrm>
          <a:prstGeom prst="rect">
            <a:avLst/>
          </a:prstGeom>
        </p:spPr>
      </p:sp>
      <p:sp>
        <p:nvSpPr>
          <p:cNvPr id="94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48" name="CustomShape 3"/>
          <p:cNvSpPr/>
          <p:nvPr/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31DD7F0-C8FA-49C2-86DB-0BE365A3194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000" cy="3426120"/>
          </a:xfrm>
          <a:prstGeom prst="rect">
            <a:avLst/>
          </a:prstGeom>
        </p:spPr>
      </p:sp>
      <p:sp>
        <p:nvSpPr>
          <p:cNvPr id="95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51" name="CustomShape 3"/>
          <p:cNvSpPr/>
          <p:nvPr/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092F60D-9CE1-4D67-B2AD-0B0C5C0B12A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000" cy="3426120"/>
          </a:xfrm>
          <a:prstGeom prst="rect">
            <a:avLst/>
          </a:prstGeom>
        </p:spPr>
      </p:sp>
      <p:sp>
        <p:nvSpPr>
          <p:cNvPr id="95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54" name="CustomShape 3"/>
          <p:cNvSpPr/>
          <p:nvPr/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991D380-9744-452C-BB6F-A315244E5D1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000" cy="3426120"/>
          </a:xfrm>
          <a:prstGeom prst="rect">
            <a:avLst/>
          </a:prstGeom>
        </p:spPr>
      </p:sp>
      <p:sp>
        <p:nvSpPr>
          <p:cNvPr id="95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57" name="CustomShape 3"/>
          <p:cNvSpPr/>
          <p:nvPr/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AD3B0A2-F4AC-470B-B9C4-8D02D5A8486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90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/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You all know this, preaching to the choir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Measurements vs knowledge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Rate of discovery, why?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Caveat: problems are getting more complex, need more data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End result is still lots of data that is not being analyzed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2006: 100 patterns a day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LCLS: &gt;1E4-6 patterns per day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09" name="CustomShape 3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A35F8BE-E2C1-4A1D-80F8-A61A18980C6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000" cy="3426120"/>
          </a:xfrm>
          <a:prstGeom prst="rect">
            <a:avLst/>
          </a:prstGeom>
        </p:spPr>
      </p:sp>
      <p:sp>
        <p:nvSpPr>
          <p:cNvPr id="95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60" name="CustomShape 3"/>
          <p:cNvSpPr/>
          <p:nvPr/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D7A76B3-C638-4698-A532-AE97C575214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000" cy="3426120"/>
          </a:xfrm>
          <a:prstGeom prst="rect">
            <a:avLst/>
          </a:prstGeom>
        </p:spPr>
      </p:sp>
      <p:sp>
        <p:nvSpPr>
          <p:cNvPr id="96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63" name="CustomShape 3"/>
          <p:cNvSpPr/>
          <p:nvPr/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B49750C-315E-4FA3-8378-B5DBA5A770F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000" cy="3426120"/>
          </a:xfrm>
          <a:prstGeom prst="rect">
            <a:avLst/>
          </a:prstGeom>
        </p:spPr>
      </p:sp>
      <p:sp>
        <p:nvSpPr>
          <p:cNvPr id="96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66" name="CustomShape 3"/>
          <p:cNvSpPr/>
          <p:nvPr/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EB8DB21-6AF0-454B-AC4C-3A535271DEF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000" cy="3426120"/>
          </a:xfrm>
          <a:prstGeom prst="rect">
            <a:avLst/>
          </a:prstGeom>
        </p:spPr>
      </p:sp>
      <p:sp>
        <p:nvSpPr>
          <p:cNvPr id="96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69" name="CustomShape 3"/>
          <p:cNvSpPr/>
          <p:nvPr/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456DB61-FB4F-43AE-B8F9-31BDAB2E694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000" cy="3426120"/>
          </a:xfrm>
          <a:prstGeom prst="rect">
            <a:avLst/>
          </a:prstGeom>
        </p:spPr>
      </p:sp>
      <p:sp>
        <p:nvSpPr>
          <p:cNvPr id="97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72" name="CustomShape 3"/>
          <p:cNvSpPr/>
          <p:nvPr/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CEBF4A8-560E-4D90-8687-8A42B179031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000" cy="3426120"/>
          </a:xfrm>
          <a:prstGeom prst="rect">
            <a:avLst/>
          </a:prstGeom>
        </p:spPr>
      </p:sp>
      <p:sp>
        <p:nvSpPr>
          <p:cNvPr id="97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75" name="CustomShape 3"/>
          <p:cNvSpPr/>
          <p:nvPr/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C8A0C71-290E-43F4-A92C-5A2F0CE91E2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000" cy="3426120"/>
          </a:xfrm>
          <a:prstGeom prst="rect">
            <a:avLst/>
          </a:prstGeom>
        </p:spPr>
      </p:sp>
      <p:sp>
        <p:nvSpPr>
          <p:cNvPr id="97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78" name="CustomShape 3"/>
          <p:cNvSpPr/>
          <p:nvPr/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56FA2EA-2B5F-4C5C-BD77-F474B4F05C9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000" cy="3426120"/>
          </a:xfrm>
          <a:prstGeom prst="rect">
            <a:avLst/>
          </a:prstGeom>
        </p:spPr>
      </p:sp>
      <p:sp>
        <p:nvSpPr>
          <p:cNvPr id="98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81" name="CustomShape 3"/>
          <p:cNvSpPr/>
          <p:nvPr/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E97A9EB-A7F2-49FF-A624-5F07AD6A235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000" cy="3426120"/>
          </a:xfrm>
          <a:prstGeom prst="rect">
            <a:avLst/>
          </a:prstGeom>
        </p:spPr>
      </p:sp>
      <p:sp>
        <p:nvSpPr>
          <p:cNvPr id="98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84" name="CustomShape 3"/>
          <p:cNvSpPr/>
          <p:nvPr/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AF0AA4C-3551-430F-966F-81565B84CC8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000" cy="3426120"/>
          </a:xfrm>
          <a:prstGeom prst="rect">
            <a:avLst/>
          </a:prstGeom>
        </p:spPr>
      </p:sp>
      <p:sp>
        <p:nvSpPr>
          <p:cNvPr id="98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87" name="CustomShape 3"/>
          <p:cNvSpPr/>
          <p:nvPr/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E56651E-1F6B-4BB1-872D-9464F230675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000" cy="3426120"/>
          </a:xfrm>
          <a:prstGeom prst="rect">
            <a:avLst/>
          </a:prstGeom>
        </p:spPr>
      </p:sp>
      <p:sp>
        <p:nvSpPr>
          <p:cNvPr id="91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12" name="CustomShape 3"/>
          <p:cNvSpPr/>
          <p:nvPr/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5211CC7-FDCF-48DC-995D-9D35D8EFF33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000" cy="3426120"/>
          </a:xfrm>
          <a:prstGeom prst="rect">
            <a:avLst/>
          </a:prstGeom>
        </p:spPr>
      </p:sp>
      <p:sp>
        <p:nvSpPr>
          <p:cNvPr id="98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90" name="CustomShape 3"/>
          <p:cNvSpPr/>
          <p:nvPr/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42FDEC0-E7B5-4CB9-87E7-915E4A31216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000" cy="3426120"/>
          </a:xfrm>
          <a:prstGeom prst="rect">
            <a:avLst/>
          </a:prstGeom>
        </p:spPr>
      </p:sp>
      <p:sp>
        <p:nvSpPr>
          <p:cNvPr id="91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15" name="CustomShape 3"/>
          <p:cNvSpPr/>
          <p:nvPr/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BED9F73-6430-4535-B1DF-E9E0544106B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000" cy="3426120"/>
          </a:xfrm>
          <a:prstGeom prst="rect">
            <a:avLst/>
          </a:prstGeom>
        </p:spPr>
      </p:sp>
      <p:sp>
        <p:nvSpPr>
          <p:cNvPr id="91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18" name="CustomShape 3"/>
          <p:cNvSpPr/>
          <p:nvPr/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59E3FA6-4360-4951-8EFA-4840470C17E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000" cy="3426120"/>
          </a:xfrm>
          <a:prstGeom prst="rect">
            <a:avLst/>
          </a:prstGeom>
        </p:spPr>
      </p:sp>
      <p:sp>
        <p:nvSpPr>
          <p:cNvPr id="92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21" name="CustomShape 3"/>
          <p:cNvSpPr/>
          <p:nvPr/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4768D77-9245-44ED-8A94-ACFC2437D83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000" cy="3426120"/>
          </a:xfrm>
          <a:prstGeom prst="rect">
            <a:avLst/>
          </a:prstGeom>
        </p:spPr>
      </p:sp>
      <p:sp>
        <p:nvSpPr>
          <p:cNvPr id="92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24" name="CustomShape 3"/>
          <p:cNvSpPr/>
          <p:nvPr/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C203914-91B0-48A9-AC55-0F92346CE4D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000" cy="3426120"/>
          </a:xfrm>
          <a:prstGeom prst="rect">
            <a:avLst/>
          </a:prstGeom>
        </p:spPr>
      </p:sp>
      <p:sp>
        <p:nvSpPr>
          <p:cNvPr id="92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27" name="CustomShape 3"/>
          <p:cNvSpPr/>
          <p:nvPr/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634CFC0-7E6A-4BD1-9C3A-7BC7EBBF278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000" cy="3426120"/>
          </a:xfrm>
          <a:prstGeom prst="rect">
            <a:avLst/>
          </a:prstGeom>
        </p:spPr>
      </p:sp>
      <p:sp>
        <p:nvSpPr>
          <p:cNvPr id="92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30" name="CustomShape 3"/>
          <p:cNvSpPr/>
          <p:nvPr/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442C65F-0407-44F6-82F8-AEA886F056D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2"/>
          <a:stretch/>
        </p:blipFill>
        <p:spPr>
          <a:xfrm>
            <a:off x="6868440" y="4647600"/>
            <a:ext cx="2273760" cy="493920"/>
          </a:xfrm>
          <a:prstGeom prst="rect">
            <a:avLst/>
          </a:prstGeom>
          <a:ln>
            <a:noFill/>
          </a:ln>
        </p:spPr>
      </p:pic>
      <p:pic>
        <p:nvPicPr>
          <p:cNvPr id="1" name="Picture 8" descr=""/>
          <p:cNvPicPr/>
          <p:nvPr/>
        </p:nvPicPr>
        <p:blipFill>
          <a:blip r:embed="rId3"/>
          <a:stretch/>
        </p:blipFill>
        <p:spPr>
          <a:xfrm>
            <a:off x="0" y="4605120"/>
            <a:ext cx="1971720" cy="536760"/>
          </a:xfrm>
          <a:prstGeom prst="rect">
            <a:avLst/>
          </a:prstGeom>
          <a:ln>
            <a:noFill/>
          </a:ln>
        </p:spPr>
      </p:pic>
      <p:pic>
        <p:nvPicPr>
          <p:cNvPr id="2" name="Picture 10" descr=""/>
          <p:cNvPicPr/>
          <p:nvPr/>
        </p:nvPicPr>
        <p:blipFill>
          <a:blip r:embed="rId4"/>
          <a:stretch/>
        </p:blipFill>
        <p:spPr>
          <a:xfrm>
            <a:off x="0" y="-32400"/>
            <a:ext cx="9156600" cy="5150160"/>
          </a:xfrm>
          <a:prstGeom prst="rect">
            <a:avLst/>
          </a:prstGeom>
          <a:ln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8" descr=""/>
          <p:cNvPicPr/>
          <p:nvPr/>
        </p:nvPicPr>
        <p:blipFill>
          <a:blip r:embed="rId2"/>
          <a:stretch/>
        </p:blipFill>
        <p:spPr>
          <a:xfrm>
            <a:off x="0" y="0"/>
            <a:ext cx="9142560" cy="938160"/>
          </a:xfrm>
          <a:prstGeom prst="rect">
            <a:avLst/>
          </a:prstGeom>
          <a:ln>
            <a:noFill/>
          </a:ln>
        </p:spPr>
      </p:pic>
      <p:pic>
        <p:nvPicPr>
          <p:cNvPr id="42" name="Picture 9" descr=""/>
          <p:cNvPicPr/>
          <p:nvPr/>
        </p:nvPicPr>
        <p:blipFill>
          <a:blip r:embed="rId3"/>
          <a:stretch/>
        </p:blipFill>
        <p:spPr>
          <a:xfrm>
            <a:off x="0" y="700920"/>
            <a:ext cx="8683920" cy="150840"/>
          </a:xfrm>
          <a:prstGeom prst="rect">
            <a:avLst/>
          </a:prstGeom>
          <a:ln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" descr=""/>
          <p:cNvPicPr/>
          <p:nvPr/>
        </p:nvPicPr>
        <p:blipFill>
          <a:blip r:embed="rId2"/>
          <a:stretch/>
        </p:blipFill>
        <p:spPr>
          <a:xfrm>
            <a:off x="2286000" y="0"/>
            <a:ext cx="6855120" cy="936720"/>
          </a:xfrm>
          <a:prstGeom prst="rect">
            <a:avLst/>
          </a:prstGeom>
          <a:ln>
            <a:noFill/>
          </a:ln>
        </p:spPr>
      </p:pic>
      <p:pic>
        <p:nvPicPr>
          <p:cNvPr id="82" name="Picture 9" descr=""/>
          <p:cNvPicPr/>
          <p:nvPr/>
        </p:nvPicPr>
        <p:blipFill>
          <a:blip r:embed="rId3"/>
          <a:stretch/>
        </p:blipFill>
        <p:spPr>
          <a:xfrm>
            <a:off x="0" y="616320"/>
            <a:ext cx="8682480" cy="199800"/>
          </a:xfrm>
          <a:prstGeom prst="rect">
            <a:avLst/>
          </a:prstGeom>
          <a:ln>
            <a:noFill/>
          </a:ln>
        </p:spPr>
      </p:pic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8" descr=""/>
          <p:cNvPicPr/>
          <p:nvPr/>
        </p:nvPicPr>
        <p:blipFill>
          <a:blip r:embed="rId2"/>
          <a:stretch/>
        </p:blipFill>
        <p:spPr>
          <a:xfrm>
            <a:off x="0" y="0"/>
            <a:ext cx="9141840" cy="937440"/>
          </a:xfrm>
          <a:prstGeom prst="rect">
            <a:avLst/>
          </a:prstGeom>
          <a:ln>
            <a:noFill/>
          </a:ln>
        </p:spPr>
      </p:pic>
      <p:pic>
        <p:nvPicPr>
          <p:cNvPr id="122" name="Picture 9" descr=""/>
          <p:cNvPicPr/>
          <p:nvPr/>
        </p:nvPicPr>
        <p:blipFill>
          <a:blip r:embed="rId3"/>
          <a:stretch/>
        </p:blipFill>
        <p:spPr>
          <a:xfrm>
            <a:off x="0" y="700920"/>
            <a:ext cx="8683200" cy="150120"/>
          </a:xfrm>
          <a:prstGeom prst="rect">
            <a:avLst/>
          </a:prstGeom>
          <a:ln>
            <a:noFill/>
          </a:ln>
        </p:spPr>
      </p:pic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3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chart" Target="../charts/chart4.xm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slideLayout" Target="../slideLayouts/slideLayout25.xml"/><Relationship Id="rId7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30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slideLayout" Target="../slideLayouts/slideLayout25.xml"/><Relationship Id="rId7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slideLayout" Target="../slideLayouts/slideLayout25.xml"/><Relationship Id="rId7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557280" y="799920"/>
            <a:ext cx="8007120" cy="9972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Automated Feature Extraction for </a:t>
            </a:r>
            <a:br/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High-Throughput Synchrotron </a:t>
            </a:r>
            <a:br/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Characterization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557280" y="2734560"/>
            <a:ext cx="7988040" cy="163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10000"/>
              </a:lnSpc>
              <a:spcAft>
                <a:spcPts val="300"/>
              </a:spcAft>
            </a:pPr>
            <a:r>
              <a:rPr b="0" i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Alexander Ivanov, Robert Tang-Kong, Suchismita Sarker, Apurva Mehta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CustomShape 3"/>
          <p:cNvSpPr/>
          <p:nvPr/>
        </p:nvSpPr>
        <p:spPr>
          <a:xfrm>
            <a:off x="557280" y="2066040"/>
            <a:ext cx="8007120" cy="47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Aft>
                <a:spcPts val="300"/>
              </a:spcAft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SSRL / SLAC</a:t>
            </a:r>
            <a:endParaRPr b="0" lang="en-US" sz="26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CustomShape 1"/>
          <p:cNvSpPr/>
          <p:nvPr/>
        </p:nvSpPr>
        <p:spPr>
          <a:xfrm>
            <a:off x="8566200" y="4738680"/>
            <a:ext cx="316080" cy="40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9262BC0A-68F6-4945-B4CF-95B84C73A95D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715" name="CustomShape 2"/>
          <p:cNvSpPr/>
          <p:nvPr/>
        </p:nvSpPr>
        <p:spPr>
          <a:xfrm>
            <a:off x="451800" y="96840"/>
            <a:ext cx="8100720" cy="5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Bayesian Block Analysis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716" name="Picture 2" descr=""/>
          <p:cNvPicPr/>
          <p:nvPr/>
        </p:nvPicPr>
        <p:blipFill>
          <a:blip r:embed="rId1"/>
          <a:stretch/>
        </p:blipFill>
        <p:spPr>
          <a:xfrm>
            <a:off x="4566240" y="1527120"/>
            <a:ext cx="4937400" cy="3353040"/>
          </a:xfrm>
          <a:prstGeom prst="rect">
            <a:avLst/>
          </a:prstGeom>
          <a:ln>
            <a:noFill/>
          </a:ln>
        </p:spPr>
      </p:pic>
      <p:sp>
        <p:nvSpPr>
          <p:cNvPr id="717" name="CustomShape 3"/>
          <p:cNvSpPr/>
          <p:nvPr/>
        </p:nvSpPr>
        <p:spPr>
          <a:xfrm>
            <a:off x="228600" y="971640"/>
            <a:ext cx="8106120" cy="380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33280">
              <a:lnSpc>
                <a:spcPct val="12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Bayesian Block Analysis for Peak Detection</a:t>
            </a:r>
            <a:endParaRPr b="0" lang="en-US" sz="2000" spc="-1" strike="noStrike">
              <a:latin typeface="Arial"/>
            </a:endParaRPr>
          </a:p>
          <a:p>
            <a:pPr lvl="1" marL="457200" indent="-221040">
              <a:lnSpc>
                <a:spcPct val="120000"/>
              </a:lnSpc>
              <a:buClr>
                <a:srgbClr val="981e32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Block data into statistically similar regions.</a:t>
            </a:r>
            <a:endParaRPr b="0" lang="en-US" sz="2000" spc="-1" strike="noStrike">
              <a:latin typeface="Arial"/>
            </a:endParaRPr>
          </a:p>
          <a:p>
            <a:pPr lvl="1" marL="457200" indent="-221040">
              <a:lnSpc>
                <a:spcPct val="120000"/>
              </a:lnSpc>
              <a:buClr>
                <a:srgbClr val="981e32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Hill climbing on blocks</a:t>
            </a:r>
            <a:endParaRPr b="0" lang="en-US" sz="2000" spc="-1" strike="noStrike">
              <a:latin typeface="Arial"/>
            </a:endParaRPr>
          </a:p>
          <a:p>
            <a:pPr lvl="1" marL="457200" indent="-221040">
              <a:lnSpc>
                <a:spcPct val="120000"/>
              </a:lnSpc>
              <a:buClr>
                <a:srgbClr val="981e32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Produce peak regions for peak fitting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CustomShape 1"/>
          <p:cNvSpPr/>
          <p:nvPr/>
        </p:nvSpPr>
        <p:spPr>
          <a:xfrm>
            <a:off x="8566200" y="4738680"/>
            <a:ext cx="316080" cy="40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DFA45B54-6870-4C57-9330-1C1E366DD511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719" name="CustomShape 2"/>
          <p:cNvSpPr/>
          <p:nvPr/>
        </p:nvSpPr>
        <p:spPr>
          <a:xfrm>
            <a:off x="451800" y="96840"/>
            <a:ext cx="8100720" cy="5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Bayesian Block Analysis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720" name="" descr=""/>
          <p:cNvPicPr/>
          <p:nvPr/>
        </p:nvPicPr>
        <p:blipFill>
          <a:blip r:embed="rId1"/>
          <a:stretch/>
        </p:blipFill>
        <p:spPr>
          <a:xfrm>
            <a:off x="1005840" y="1323720"/>
            <a:ext cx="6673680" cy="361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CustomShape 1"/>
          <p:cNvSpPr/>
          <p:nvPr/>
        </p:nvSpPr>
        <p:spPr>
          <a:xfrm>
            <a:off x="8566200" y="4738680"/>
            <a:ext cx="316080" cy="40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09F051DF-E9AF-483F-992A-E2172B150433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722" name="CustomShape 2"/>
          <p:cNvSpPr/>
          <p:nvPr/>
        </p:nvSpPr>
        <p:spPr>
          <a:xfrm>
            <a:off x="451800" y="96840"/>
            <a:ext cx="8100720" cy="5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Bayesian Block Analysis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723" name="" descr=""/>
          <p:cNvPicPr/>
          <p:nvPr/>
        </p:nvPicPr>
        <p:blipFill>
          <a:blip r:embed="rId1"/>
          <a:stretch/>
        </p:blipFill>
        <p:spPr>
          <a:xfrm>
            <a:off x="1005840" y="1323720"/>
            <a:ext cx="6673680" cy="3612960"/>
          </a:xfrm>
          <a:prstGeom prst="rect">
            <a:avLst/>
          </a:prstGeom>
          <a:ln>
            <a:noFill/>
          </a:ln>
        </p:spPr>
      </p:pic>
      <p:sp>
        <p:nvSpPr>
          <p:cNvPr id="724" name="CustomShape 3"/>
          <p:cNvSpPr/>
          <p:nvPr/>
        </p:nvSpPr>
        <p:spPr>
          <a:xfrm>
            <a:off x="5212080" y="4023360"/>
            <a:ext cx="2193480" cy="2732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5" name="CustomShape 4"/>
          <p:cNvSpPr/>
          <p:nvPr/>
        </p:nvSpPr>
        <p:spPr>
          <a:xfrm>
            <a:off x="4114800" y="3840480"/>
            <a:ext cx="1004760" cy="38412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6" name="CustomShape 5"/>
          <p:cNvSpPr/>
          <p:nvPr/>
        </p:nvSpPr>
        <p:spPr>
          <a:xfrm>
            <a:off x="3291840" y="3931920"/>
            <a:ext cx="730440" cy="2732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7" name="CustomShape 6"/>
          <p:cNvSpPr/>
          <p:nvPr/>
        </p:nvSpPr>
        <p:spPr>
          <a:xfrm>
            <a:off x="2697120" y="3695400"/>
            <a:ext cx="547560" cy="45612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8" name="CustomShape 7"/>
          <p:cNvSpPr/>
          <p:nvPr/>
        </p:nvSpPr>
        <p:spPr>
          <a:xfrm>
            <a:off x="2194560" y="3840480"/>
            <a:ext cx="456120" cy="2732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9" name="CustomShape 8"/>
          <p:cNvSpPr/>
          <p:nvPr/>
        </p:nvSpPr>
        <p:spPr>
          <a:xfrm>
            <a:off x="1920240" y="3566160"/>
            <a:ext cx="456120" cy="2732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0" name="CustomShape 9"/>
          <p:cNvSpPr/>
          <p:nvPr/>
        </p:nvSpPr>
        <p:spPr>
          <a:xfrm>
            <a:off x="1798560" y="3264480"/>
            <a:ext cx="456120" cy="2732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1" name="CustomShape 10"/>
          <p:cNvSpPr/>
          <p:nvPr/>
        </p:nvSpPr>
        <p:spPr>
          <a:xfrm>
            <a:off x="1690560" y="2940480"/>
            <a:ext cx="456120" cy="2732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2" name="CustomShape 11"/>
          <p:cNvSpPr/>
          <p:nvPr/>
        </p:nvSpPr>
        <p:spPr>
          <a:xfrm>
            <a:off x="1474560" y="2413440"/>
            <a:ext cx="536040" cy="44028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3" name="CustomShape 12"/>
          <p:cNvSpPr/>
          <p:nvPr/>
        </p:nvSpPr>
        <p:spPr>
          <a:xfrm>
            <a:off x="1280160" y="2904480"/>
            <a:ext cx="362520" cy="2732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4" name="CustomShape 13"/>
          <p:cNvSpPr/>
          <p:nvPr/>
        </p:nvSpPr>
        <p:spPr>
          <a:xfrm>
            <a:off x="1280160" y="3228480"/>
            <a:ext cx="362520" cy="2732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5" name="CustomShape 14"/>
          <p:cNvSpPr/>
          <p:nvPr/>
        </p:nvSpPr>
        <p:spPr>
          <a:xfrm>
            <a:off x="1172160" y="3552480"/>
            <a:ext cx="362520" cy="2732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CustomShape 1"/>
          <p:cNvSpPr/>
          <p:nvPr/>
        </p:nvSpPr>
        <p:spPr>
          <a:xfrm>
            <a:off x="8566200" y="4738680"/>
            <a:ext cx="316080" cy="40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A4373356-85C9-4BAD-879F-438C3597662C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737" name="CustomShape 2"/>
          <p:cNvSpPr/>
          <p:nvPr/>
        </p:nvSpPr>
        <p:spPr>
          <a:xfrm>
            <a:off x="451800" y="96840"/>
            <a:ext cx="8100720" cy="5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Bayesian Block Analysis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738" name="" descr=""/>
          <p:cNvPicPr/>
          <p:nvPr/>
        </p:nvPicPr>
        <p:blipFill>
          <a:blip r:embed="rId1"/>
          <a:stretch/>
        </p:blipFill>
        <p:spPr>
          <a:xfrm>
            <a:off x="1005840" y="1323720"/>
            <a:ext cx="6673680" cy="3612960"/>
          </a:xfrm>
          <a:prstGeom prst="rect">
            <a:avLst/>
          </a:prstGeom>
          <a:ln>
            <a:noFill/>
          </a:ln>
        </p:spPr>
      </p:pic>
      <p:sp>
        <p:nvSpPr>
          <p:cNvPr id="739" name="CustomShape 3"/>
          <p:cNvSpPr/>
          <p:nvPr/>
        </p:nvSpPr>
        <p:spPr>
          <a:xfrm>
            <a:off x="5212080" y="4023360"/>
            <a:ext cx="2193480" cy="2732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0" name="CustomShape 4"/>
          <p:cNvSpPr/>
          <p:nvPr/>
        </p:nvSpPr>
        <p:spPr>
          <a:xfrm>
            <a:off x="4114800" y="3840480"/>
            <a:ext cx="1004760" cy="38412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1" name="CustomShape 5"/>
          <p:cNvSpPr/>
          <p:nvPr/>
        </p:nvSpPr>
        <p:spPr>
          <a:xfrm>
            <a:off x="3291840" y="3931920"/>
            <a:ext cx="730440" cy="2732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2" name="CustomShape 6"/>
          <p:cNvSpPr/>
          <p:nvPr/>
        </p:nvSpPr>
        <p:spPr>
          <a:xfrm>
            <a:off x="2697120" y="3695400"/>
            <a:ext cx="547560" cy="45612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3" name="CustomShape 7"/>
          <p:cNvSpPr/>
          <p:nvPr/>
        </p:nvSpPr>
        <p:spPr>
          <a:xfrm>
            <a:off x="2194560" y="3840480"/>
            <a:ext cx="456120" cy="2732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4" name="CustomShape 8"/>
          <p:cNvSpPr/>
          <p:nvPr/>
        </p:nvSpPr>
        <p:spPr>
          <a:xfrm>
            <a:off x="1920240" y="3566160"/>
            <a:ext cx="456120" cy="2732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5" name="CustomShape 9"/>
          <p:cNvSpPr/>
          <p:nvPr/>
        </p:nvSpPr>
        <p:spPr>
          <a:xfrm>
            <a:off x="1798560" y="3264480"/>
            <a:ext cx="456120" cy="2732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6" name="CustomShape 10"/>
          <p:cNvSpPr/>
          <p:nvPr/>
        </p:nvSpPr>
        <p:spPr>
          <a:xfrm>
            <a:off x="1690560" y="2940480"/>
            <a:ext cx="456120" cy="2732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7" name="CustomShape 11"/>
          <p:cNvSpPr/>
          <p:nvPr/>
        </p:nvSpPr>
        <p:spPr>
          <a:xfrm>
            <a:off x="1474560" y="2413440"/>
            <a:ext cx="536040" cy="44028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8" name="CustomShape 12"/>
          <p:cNvSpPr/>
          <p:nvPr/>
        </p:nvSpPr>
        <p:spPr>
          <a:xfrm>
            <a:off x="1280160" y="2904480"/>
            <a:ext cx="362520" cy="2732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9" name="CustomShape 13"/>
          <p:cNvSpPr/>
          <p:nvPr/>
        </p:nvSpPr>
        <p:spPr>
          <a:xfrm>
            <a:off x="1280160" y="3228480"/>
            <a:ext cx="362520" cy="2732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0" name="CustomShape 14"/>
          <p:cNvSpPr/>
          <p:nvPr/>
        </p:nvSpPr>
        <p:spPr>
          <a:xfrm>
            <a:off x="1172160" y="3552480"/>
            <a:ext cx="362520" cy="2732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1" name="CustomShape 15"/>
          <p:cNvSpPr/>
          <p:nvPr/>
        </p:nvSpPr>
        <p:spPr>
          <a:xfrm>
            <a:off x="1217880" y="3593880"/>
            <a:ext cx="273240" cy="18180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0" y="127"/>
                </a:moveTo>
                <a:lnTo>
                  <a:pt x="572" y="127"/>
                </a:lnTo>
                <a:lnTo>
                  <a:pt x="572" y="0"/>
                </a:lnTo>
                <a:lnTo>
                  <a:pt x="763" y="254"/>
                </a:lnTo>
                <a:lnTo>
                  <a:pt x="572" y="509"/>
                </a:lnTo>
                <a:lnTo>
                  <a:pt x="572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2" name="CustomShape 16"/>
          <p:cNvSpPr/>
          <p:nvPr/>
        </p:nvSpPr>
        <p:spPr>
          <a:xfrm>
            <a:off x="1325880" y="3269880"/>
            <a:ext cx="273240" cy="18180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0" y="127"/>
                </a:moveTo>
                <a:lnTo>
                  <a:pt x="572" y="127"/>
                </a:lnTo>
                <a:lnTo>
                  <a:pt x="572" y="0"/>
                </a:lnTo>
                <a:lnTo>
                  <a:pt x="763" y="254"/>
                </a:lnTo>
                <a:lnTo>
                  <a:pt x="572" y="509"/>
                </a:lnTo>
                <a:lnTo>
                  <a:pt x="572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3" name="CustomShape 17"/>
          <p:cNvSpPr/>
          <p:nvPr/>
        </p:nvSpPr>
        <p:spPr>
          <a:xfrm>
            <a:off x="1325880" y="2945880"/>
            <a:ext cx="273240" cy="18180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0" y="127"/>
                </a:moveTo>
                <a:lnTo>
                  <a:pt x="572" y="127"/>
                </a:lnTo>
                <a:lnTo>
                  <a:pt x="572" y="0"/>
                </a:lnTo>
                <a:lnTo>
                  <a:pt x="763" y="254"/>
                </a:lnTo>
                <a:lnTo>
                  <a:pt x="572" y="509"/>
                </a:lnTo>
                <a:lnTo>
                  <a:pt x="572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4" name="CustomShape 18"/>
          <p:cNvSpPr/>
          <p:nvPr/>
        </p:nvSpPr>
        <p:spPr>
          <a:xfrm>
            <a:off x="2801880" y="3845880"/>
            <a:ext cx="273240" cy="18180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0" y="127"/>
                </a:moveTo>
                <a:lnTo>
                  <a:pt x="572" y="127"/>
                </a:lnTo>
                <a:lnTo>
                  <a:pt x="572" y="0"/>
                </a:lnTo>
                <a:lnTo>
                  <a:pt x="763" y="254"/>
                </a:lnTo>
                <a:lnTo>
                  <a:pt x="572" y="509"/>
                </a:lnTo>
                <a:lnTo>
                  <a:pt x="572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5" name="CustomShape 19"/>
          <p:cNvSpPr/>
          <p:nvPr/>
        </p:nvSpPr>
        <p:spPr>
          <a:xfrm>
            <a:off x="4529880" y="3917880"/>
            <a:ext cx="273240" cy="18180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0" y="127"/>
                </a:moveTo>
                <a:lnTo>
                  <a:pt x="572" y="127"/>
                </a:lnTo>
                <a:lnTo>
                  <a:pt x="572" y="0"/>
                </a:lnTo>
                <a:lnTo>
                  <a:pt x="763" y="254"/>
                </a:lnTo>
                <a:lnTo>
                  <a:pt x="572" y="509"/>
                </a:lnTo>
                <a:lnTo>
                  <a:pt x="572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6" name="CustomShape 20"/>
          <p:cNvSpPr/>
          <p:nvPr/>
        </p:nvSpPr>
        <p:spPr>
          <a:xfrm>
            <a:off x="2239200" y="3881880"/>
            <a:ext cx="273240" cy="18180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763" y="127"/>
                </a:moveTo>
                <a:lnTo>
                  <a:pt x="191" y="127"/>
                </a:lnTo>
                <a:lnTo>
                  <a:pt x="191" y="0"/>
                </a:lnTo>
                <a:lnTo>
                  <a:pt x="0" y="254"/>
                </a:lnTo>
                <a:lnTo>
                  <a:pt x="191" y="509"/>
                </a:lnTo>
                <a:lnTo>
                  <a:pt x="191" y="381"/>
                </a:lnTo>
                <a:lnTo>
                  <a:pt x="763" y="381"/>
                </a:lnTo>
                <a:lnTo>
                  <a:pt x="763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7" name="CustomShape 21"/>
          <p:cNvSpPr/>
          <p:nvPr/>
        </p:nvSpPr>
        <p:spPr>
          <a:xfrm>
            <a:off x="1987200" y="3629880"/>
            <a:ext cx="273240" cy="18180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763" y="127"/>
                </a:moveTo>
                <a:lnTo>
                  <a:pt x="191" y="127"/>
                </a:lnTo>
                <a:lnTo>
                  <a:pt x="191" y="0"/>
                </a:lnTo>
                <a:lnTo>
                  <a:pt x="0" y="254"/>
                </a:lnTo>
                <a:lnTo>
                  <a:pt x="191" y="509"/>
                </a:lnTo>
                <a:lnTo>
                  <a:pt x="191" y="381"/>
                </a:lnTo>
                <a:lnTo>
                  <a:pt x="763" y="381"/>
                </a:lnTo>
                <a:lnTo>
                  <a:pt x="763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8" name="CustomShape 22"/>
          <p:cNvSpPr/>
          <p:nvPr/>
        </p:nvSpPr>
        <p:spPr>
          <a:xfrm>
            <a:off x="1771200" y="2981880"/>
            <a:ext cx="273240" cy="18180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763" y="127"/>
                </a:moveTo>
                <a:lnTo>
                  <a:pt x="191" y="127"/>
                </a:lnTo>
                <a:lnTo>
                  <a:pt x="191" y="0"/>
                </a:lnTo>
                <a:lnTo>
                  <a:pt x="0" y="254"/>
                </a:lnTo>
                <a:lnTo>
                  <a:pt x="191" y="509"/>
                </a:lnTo>
                <a:lnTo>
                  <a:pt x="191" y="381"/>
                </a:lnTo>
                <a:lnTo>
                  <a:pt x="763" y="381"/>
                </a:lnTo>
                <a:lnTo>
                  <a:pt x="763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9" name="CustomShape 23"/>
          <p:cNvSpPr/>
          <p:nvPr/>
        </p:nvSpPr>
        <p:spPr>
          <a:xfrm>
            <a:off x="1879200" y="3305880"/>
            <a:ext cx="273240" cy="18180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763" y="127"/>
                </a:moveTo>
                <a:lnTo>
                  <a:pt x="191" y="127"/>
                </a:lnTo>
                <a:lnTo>
                  <a:pt x="191" y="0"/>
                </a:lnTo>
                <a:lnTo>
                  <a:pt x="0" y="254"/>
                </a:lnTo>
                <a:lnTo>
                  <a:pt x="191" y="509"/>
                </a:lnTo>
                <a:lnTo>
                  <a:pt x="191" y="381"/>
                </a:lnTo>
                <a:lnTo>
                  <a:pt x="763" y="381"/>
                </a:lnTo>
                <a:lnTo>
                  <a:pt x="763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0" name="CustomShape 24"/>
          <p:cNvSpPr/>
          <p:nvPr/>
        </p:nvSpPr>
        <p:spPr>
          <a:xfrm>
            <a:off x="1591200" y="2549880"/>
            <a:ext cx="273240" cy="18180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763" y="127"/>
                </a:moveTo>
                <a:lnTo>
                  <a:pt x="191" y="127"/>
                </a:lnTo>
                <a:lnTo>
                  <a:pt x="191" y="0"/>
                </a:lnTo>
                <a:lnTo>
                  <a:pt x="0" y="254"/>
                </a:lnTo>
                <a:lnTo>
                  <a:pt x="191" y="509"/>
                </a:lnTo>
                <a:lnTo>
                  <a:pt x="191" y="381"/>
                </a:lnTo>
                <a:lnTo>
                  <a:pt x="763" y="381"/>
                </a:lnTo>
                <a:lnTo>
                  <a:pt x="763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1" name="CustomShape 25"/>
          <p:cNvSpPr/>
          <p:nvPr/>
        </p:nvSpPr>
        <p:spPr>
          <a:xfrm>
            <a:off x="3499200" y="3989880"/>
            <a:ext cx="273240" cy="18180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763" y="127"/>
                </a:moveTo>
                <a:lnTo>
                  <a:pt x="191" y="127"/>
                </a:lnTo>
                <a:lnTo>
                  <a:pt x="191" y="0"/>
                </a:lnTo>
                <a:lnTo>
                  <a:pt x="0" y="254"/>
                </a:lnTo>
                <a:lnTo>
                  <a:pt x="191" y="509"/>
                </a:lnTo>
                <a:lnTo>
                  <a:pt x="191" y="381"/>
                </a:lnTo>
                <a:lnTo>
                  <a:pt x="763" y="381"/>
                </a:lnTo>
                <a:lnTo>
                  <a:pt x="763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2" name="CustomShape 26"/>
          <p:cNvSpPr/>
          <p:nvPr/>
        </p:nvSpPr>
        <p:spPr>
          <a:xfrm>
            <a:off x="6127200" y="4097880"/>
            <a:ext cx="273240" cy="18180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763" y="127"/>
                </a:moveTo>
                <a:lnTo>
                  <a:pt x="191" y="127"/>
                </a:lnTo>
                <a:lnTo>
                  <a:pt x="191" y="0"/>
                </a:lnTo>
                <a:lnTo>
                  <a:pt x="0" y="254"/>
                </a:lnTo>
                <a:lnTo>
                  <a:pt x="191" y="509"/>
                </a:lnTo>
                <a:lnTo>
                  <a:pt x="191" y="381"/>
                </a:lnTo>
                <a:lnTo>
                  <a:pt x="763" y="381"/>
                </a:lnTo>
                <a:lnTo>
                  <a:pt x="763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CustomShape 1"/>
          <p:cNvSpPr/>
          <p:nvPr/>
        </p:nvSpPr>
        <p:spPr>
          <a:xfrm>
            <a:off x="8566200" y="4738680"/>
            <a:ext cx="316080" cy="40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F370B74A-9F2B-4B83-9F0F-EC153AF5A29E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764" name="CustomShape 2"/>
          <p:cNvSpPr/>
          <p:nvPr/>
        </p:nvSpPr>
        <p:spPr>
          <a:xfrm>
            <a:off x="451800" y="96840"/>
            <a:ext cx="8100720" cy="5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Bayesian Block Analysis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765" name="" descr=""/>
          <p:cNvPicPr/>
          <p:nvPr/>
        </p:nvPicPr>
        <p:blipFill>
          <a:blip r:embed="rId1"/>
          <a:stretch/>
        </p:blipFill>
        <p:spPr>
          <a:xfrm>
            <a:off x="1005840" y="1323720"/>
            <a:ext cx="6673680" cy="3612960"/>
          </a:xfrm>
          <a:prstGeom prst="rect">
            <a:avLst/>
          </a:prstGeom>
          <a:ln>
            <a:noFill/>
          </a:ln>
        </p:spPr>
      </p:pic>
      <p:sp>
        <p:nvSpPr>
          <p:cNvPr id="766" name="CustomShape 3"/>
          <p:cNvSpPr/>
          <p:nvPr/>
        </p:nvSpPr>
        <p:spPr>
          <a:xfrm>
            <a:off x="5212080" y="4023360"/>
            <a:ext cx="2193480" cy="2732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7" name="CustomShape 4"/>
          <p:cNvSpPr/>
          <p:nvPr/>
        </p:nvSpPr>
        <p:spPr>
          <a:xfrm>
            <a:off x="4114800" y="3840480"/>
            <a:ext cx="1004760" cy="38412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8" name="CustomShape 5"/>
          <p:cNvSpPr/>
          <p:nvPr/>
        </p:nvSpPr>
        <p:spPr>
          <a:xfrm>
            <a:off x="3291840" y="3931920"/>
            <a:ext cx="730440" cy="2732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9" name="CustomShape 6"/>
          <p:cNvSpPr/>
          <p:nvPr/>
        </p:nvSpPr>
        <p:spPr>
          <a:xfrm>
            <a:off x="2697120" y="3695400"/>
            <a:ext cx="547560" cy="45612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0" name="CustomShape 7"/>
          <p:cNvSpPr/>
          <p:nvPr/>
        </p:nvSpPr>
        <p:spPr>
          <a:xfrm>
            <a:off x="2194560" y="3840480"/>
            <a:ext cx="456120" cy="2732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1" name="CustomShape 8"/>
          <p:cNvSpPr/>
          <p:nvPr/>
        </p:nvSpPr>
        <p:spPr>
          <a:xfrm>
            <a:off x="1920240" y="3566160"/>
            <a:ext cx="456120" cy="2732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2" name="CustomShape 9"/>
          <p:cNvSpPr/>
          <p:nvPr/>
        </p:nvSpPr>
        <p:spPr>
          <a:xfrm>
            <a:off x="1798560" y="3264480"/>
            <a:ext cx="456120" cy="2732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3" name="CustomShape 10"/>
          <p:cNvSpPr/>
          <p:nvPr/>
        </p:nvSpPr>
        <p:spPr>
          <a:xfrm>
            <a:off x="1690560" y="2940480"/>
            <a:ext cx="456120" cy="2732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4" name="CustomShape 11"/>
          <p:cNvSpPr/>
          <p:nvPr/>
        </p:nvSpPr>
        <p:spPr>
          <a:xfrm>
            <a:off x="1474560" y="2413440"/>
            <a:ext cx="536040" cy="44028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5" name="CustomShape 12"/>
          <p:cNvSpPr/>
          <p:nvPr/>
        </p:nvSpPr>
        <p:spPr>
          <a:xfrm>
            <a:off x="1280160" y="2904480"/>
            <a:ext cx="362520" cy="2732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6" name="CustomShape 13"/>
          <p:cNvSpPr/>
          <p:nvPr/>
        </p:nvSpPr>
        <p:spPr>
          <a:xfrm>
            <a:off x="1280160" y="3228480"/>
            <a:ext cx="362520" cy="2732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7" name="CustomShape 14"/>
          <p:cNvSpPr/>
          <p:nvPr/>
        </p:nvSpPr>
        <p:spPr>
          <a:xfrm>
            <a:off x="1172160" y="3552480"/>
            <a:ext cx="362520" cy="2732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8" name="CustomShape 15"/>
          <p:cNvSpPr/>
          <p:nvPr/>
        </p:nvSpPr>
        <p:spPr>
          <a:xfrm>
            <a:off x="1217880" y="3593880"/>
            <a:ext cx="273240" cy="18180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0" y="127"/>
                </a:moveTo>
                <a:lnTo>
                  <a:pt x="572" y="127"/>
                </a:lnTo>
                <a:lnTo>
                  <a:pt x="572" y="0"/>
                </a:lnTo>
                <a:lnTo>
                  <a:pt x="763" y="254"/>
                </a:lnTo>
                <a:lnTo>
                  <a:pt x="572" y="509"/>
                </a:lnTo>
                <a:lnTo>
                  <a:pt x="572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9" name="CustomShape 16"/>
          <p:cNvSpPr/>
          <p:nvPr/>
        </p:nvSpPr>
        <p:spPr>
          <a:xfrm>
            <a:off x="1325880" y="3269880"/>
            <a:ext cx="273240" cy="18180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0" y="127"/>
                </a:moveTo>
                <a:lnTo>
                  <a:pt x="572" y="127"/>
                </a:lnTo>
                <a:lnTo>
                  <a:pt x="572" y="0"/>
                </a:lnTo>
                <a:lnTo>
                  <a:pt x="763" y="254"/>
                </a:lnTo>
                <a:lnTo>
                  <a:pt x="572" y="509"/>
                </a:lnTo>
                <a:lnTo>
                  <a:pt x="572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0" name="CustomShape 17"/>
          <p:cNvSpPr/>
          <p:nvPr/>
        </p:nvSpPr>
        <p:spPr>
          <a:xfrm>
            <a:off x="1325880" y="2945880"/>
            <a:ext cx="273240" cy="18180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0" y="127"/>
                </a:moveTo>
                <a:lnTo>
                  <a:pt x="572" y="127"/>
                </a:lnTo>
                <a:lnTo>
                  <a:pt x="572" y="0"/>
                </a:lnTo>
                <a:lnTo>
                  <a:pt x="763" y="254"/>
                </a:lnTo>
                <a:lnTo>
                  <a:pt x="572" y="509"/>
                </a:lnTo>
                <a:lnTo>
                  <a:pt x="572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1" name="CustomShape 18"/>
          <p:cNvSpPr/>
          <p:nvPr/>
        </p:nvSpPr>
        <p:spPr>
          <a:xfrm>
            <a:off x="2801880" y="3845880"/>
            <a:ext cx="273240" cy="18180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0" y="127"/>
                </a:moveTo>
                <a:lnTo>
                  <a:pt x="572" y="127"/>
                </a:lnTo>
                <a:lnTo>
                  <a:pt x="572" y="0"/>
                </a:lnTo>
                <a:lnTo>
                  <a:pt x="763" y="254"/>
                </a:lnTo>
                <a:lnTo>
                  <a:pt x="572" y="509"/>
                </a:lnTo>
                <a:lnTo>
                  <a:pt x="572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2" name="CustomShape 19"/>
          <p:cNvSpPr/>
          <p:nvPr/>
        </p:nvSpPr>
        <p:spPr>
          <a:xfrm>
            <a:off x="4529880" y="3917880"/>
            <a:ext cx="273240" cy="18180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0" y="127"/>
                </a:moveTo>
                <a:lnTo>
                  <a:pt x="572" y="127"/>
                </a:lnTo>
                <a:lnTo>
                  <a:pt x="572" y="0"/>
                </a:lnTo>
                <a:lnTo>
                  <a:pt x="763" y="254"/>
                </a:lnTo>
                <a:lnTo>
                  <a:pt x="572" y="509"/>
                </a:lnTo>
                <a:lnTo>
                  <a:pt x="572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3" name="CustomShape 20"/>
          <p:cNvSpPr/>
          <p:nvPr/>
        </p:nvSpPr>
        <p:spPr>
          <a:xfrm>
            <a:off x="2239200" y="3881880"/>
            <a:ext cx="273240" cy="18180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763" y="127"/>
                </a:moveTo>
                <a:lnTo>
                  <a:pt x="191" y="127"/>
                </a:lnTo>
                <a:lnTo>
                  <a:pt x="191" y="0"/>
                </a:lnTo>
                <a:lnTo>
                  <a:pt x="0" y="254"/>
                </a:lnTo>
                <a:lnTo>
                  <a:pt x="191" y="509"/>
                </a:lnTo>
                <a:lnTo>
                  <a:pt x="191" y="381"/>
                </a:lnTo>
                <a:lnTo>
                  <a:pt x="763" y="381"/>
                </a:lnTo>
                <a:lnTo>
                  <a:pt x="763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4" name="CustomShape 21"/>
          <p:cNvSpPr/>
          <p:nvPr/>
        </p:nvSpPr>
        <p:spPr>
          <a:xfrm>
            <a:off x="1987200" y="3629880"/>
            <a:ext cx="273240" cy="18180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763" y="127"/>
                </a:moveTo>
                <a:lnTo>
                  <a:pt x="191" y="127"/>
                </a:lnTo>
                <a:lnTo>
                  <a:pt x="191" y="0"/>
                </a:lnTo>
                <a:lnTo>
                  <a:pt x="0" y="254"/>
                </a:lnTo>
                <a:lnTo>
                  <a:pt x="191" y="509"/>
                </a:lnTo>
                <a:lnTo>
                  <a:pt x="191" y="381"/>
                </a:lnTo>
                <a:lnTo>
                  <a:pt x="763" y="381"/>
                </a:lnTo>
                <a:lnTo>
                  <a:pt x="763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5" name="CustomShape 22"/>
          <p:cNvSpPr/>
          <p:nvPr/>
        </p:nvSpPr>
        <p:spPr>
          <a:xfrm>
            <a:off x="1771200" y="2981880"/>
            <a:ext cx="273240" cy="18180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763" y="127"/>
                </a:moveTo>
                <a:lnTo>
                  <a:pt x="191" y="127"/>
                </a:lnTo>
                <a:lnTo>
                  <a:pt x="191" y="0"/>
                </a:lnTo>
                <a:lnTo>
                  <a:pt x="0" y="254"/>
                </a:lnTo>
                <a:lnTo>
                  <a:pt x="191" y="509"/>
                </a:lnTo>
                <a:lnTo>
                  <a:pt x="191" y="381"/>
                </a:lnTo>
                <a:lnTo>
                  <a:pt x="763" y="381"/>
                </a:lnTo>
                <a:lnTo>
                  <a:pt x="763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6" name="CustomShape 23"/>
          <p:cNvSpPr/>
          <p:nvPr/>
        </p:nvSpPr>
        <p:spPr>
          <a:xfrm>
            <a:off x="1879200" y="3305880"/>
            <a:ext cx="273240" cy="18180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763" y="127"/>
                </a:moveTo>
                <a:lnTo>
                  <a:pt x="191" y="127"/>
                </a:lnTo>
                <a:lnTo>
                  <a:pt x="191" y="0"/>
                </a:lnTo>
                <a:lnTo>
                  <a:pt x="0" y="254"/>
                </a:lnTo>
                <a:lnTo>
                  <a:pt x="191" y="509"/>
                </a:lnTo>
                <a:lnTo>
                  <a:pt x="191" y="381"/>
                </a:lnTo>
                <a:lnTo>
                  <a:pt x="763" y="381"/>
                </a:lnTo>
                <a:lnTo>
                  <a:pt x="763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7" name="CustomShape 24"/>
          <p:cNvSpPr/>
          <p:nvPr/>
        </p:nvSpPr>
        <p:spPr>
          <a:xfrm>
            <a:off x="1591200" y="2549880"/>
            <a:ext cx="273240" cy="18180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763" y="127"/>
                </a:moveTo>
                <a:lnTo>
                  <a:pt x="191" y="127"/>
                </a:lnTo>
                <a:lnTo>
                  <a:pt x="191" y="0"/>
                </a:lnTo>
                <a:lnTo>
                  <a:pt x="0" y="254"/>
                </a:lnTo>
                <a:lnTo>
                  <a:pt x="191" y="509"/>
                </a:lnTo>
                <a:lnTo>
                  <a:pt x="191" y="381"/>
                </a:lnTo>
                <a:lnTo>
                  <a:pt x="763" y="381"/>
                </a:lnTo>
                <a:lnTo>
                  <a:pt x="763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8" name="CustomShape 25"/>
          <p:cNvSpPr/>
          <p:nvPr/>
        </p:nvSpPr>
        <p:spPr>
          <a:xfrm>
            <a:off x="3499200" y="3989880"/>
            <a:ext cx="273240" cy="18180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763" y="127"/>
                </a:moveTo>
                <a:lnTo>
                  <a:pt x="191" y="127"/>
                </a:lnTo>
                <a:lnTo>
                  <a:pt x="191" y="0"/>
                </a:lnTo>
                <a:lnTo>
                  <a:pt x="0" y="254"/>
                </a:lnTo>
                <a:lnTo>
                  <a:pt x="191" y="509"/>
                </a:lnTo>
                <a:lnTo>
                  <a:pt x="191" y="381"/>
                </a:lnTo>
                <a:lnTo>
                  <a:pt x="763" y="381"/>
                </a:lnTo>
                <a:lnTo>
                  <a:pt x="763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9" name="CustomShape 26"/>
          <p:cNvSpPr/>
          <p:nvPr/>
        </p:nvSpPr>
        <p:spPr>
          <a:xfrm>
            <a:off x="6127200" y="4097880"/>
            <a:ext cx="273240" cy="18180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763" y="127"/>
                </a:moveTo>
                <a:lnTo>
                  <a:pt x="191" y="127"/>
                </a:lnTo>
                <a:lnTo>
                  <a:pt x="191" y="0"/>
                </a:lnTo>
                <a:lnTo>
                  <a:pt x="0" y="254"/>
                </a:lnTo>
                <a:lnTo>
                  <a:pt x="191" y="509"/>
                </a:lnTo>
                <a:lnTo>
                  <a:pt x="191" y="381"/>
                </a:lnTo>
                <a:lnTo>
                  <a:pt x="763" y="381"/>
                </a:lnTo>
                <a:lnTo>
                  <a:pt x="763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0" name="CustomShape 27"/>
          <p:cNvSpPr/>
          <p:nvPr/>
        </p:nvSpPr>
        <p:spPr>
          <a:xfrm>
            <a:off x="1554480" y="2286000"/>
            <a:ext cx="181800" cy="181800"/>
          </a:xfrm>
          <a:prstGeom prst="ellipse">
            <a:avLst/>
          </a:prstGeom>
          <a:solidFill>
            <a:srgbClr val="00a65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91" name="CustomShape 28"/>
          <p:cNvSpPr/>
          <p:nvPr/>
        </p:nvSpPr>
        <p:spPr>
          <a:xfrm>
            <a:off x="2850840" y="3690360"/>
            <a:ext cx="181800" cy="181800"/>
          </a:xfrm>
          <a:prstGeom prst="ellipse">
            <a:avLst/>
          </a:prstGeom>
          <a:solidFill>
            <a:srgbClr val="00a65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92" name="CustomShape 29"/>
          <p:cNvSpPr/>
          <p:nvPr/>
        </p:nvSpPr>
        <p:spPr>
          <a:xfrm>
            <a:off x="4723200" y="3798720"/>
            <a:ext cx="181800" cy="181800"/>
          </a:xfrm>
          <a:prstGeom prst="ellipse">
            <a:avLst/>
          </a:prstGeom>
          <a:solidFill>
            <a:srgbClr val="00a65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CustomShape 1"/>
          <p:cNvSpPr/>
          <p:nvPr/>
        </p:nvSpPr>
        <p:spPr>
          <a:xfrm>
            <a:off x="8566200" y="4738680"/>
            <a:ext cx="316080" cy="40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1BD2B95E-7C6F-4237-8819-2F7D894BB838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794" name="CustomShape 2"/>
          <p:cNvSpPr/>
          <p:nvPr/>
        </p:nvSpPr>
        <p:spPr>
          <a:xfrm>
            <a:off x="451800" y="96840"/>
            <a:ext cx="8100720" cy="5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Bayesian Block Analysis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795" name="" descr=""/>
          <p:cNvPicPr/>
          <p:nvPr/>
        </p:nvPicPr>
        <p:blipFill>
          <a:blip r:embed="rId1"/>
          <a:stretch/>
        </p:blipFill>
        <p:spPr>
          <a:xfrm>
            <a:off x="1005840" y="1323720"/>
            <a:ext cx="6673680" cy="3612960"/>
          </a:xfrm>
          <a:prstGeom prst="rect">
            <a:avLst/>
          </a:prstGeom>
          <a:ln>
            <a:noFill/>
          </a:ln>
        </p:spPr>
      </p:pic>
      <p:sp>
        <p:nvSpPr>
          <p:cNvPr id="796" name="CustomShape 3"/>
          <p:cNvSpPr/>
          <p:nvPr/>
        </p:nvSpPr>
        <p:spPr>
          <a:xfrm>
            <a:off x="5212080" y="4023360"/>
            <a:ext cx="2193480" cy="2732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7" name="CustomShape 4"/>
          <p:cNvSpPr/>
          <p:nvPr/>
        </p:nvSpPr>
        <p:spPr>
          <a:xfrm>
            <a:off x="4114800" y="3840480"/>
            <a:ext cx="1004760" cy="38412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8" name="CustomShape 5"/>
          <p:cNvSpPr/>
          <p:nvPr/>
        </p:nvSpPr>
        <p:spPr>
          <a:xfrm>
            <a:off x="3291840" y="3931920"/>
            <a:ext cx="730440" cy="2732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9" name="CustomShape 6"/>
          <p:cNvSpPr/>
          <p:nvPr/>
        </p:nvSpPr>
        <p:spPr>
          <a:xfrm>
            <a:off x="2697120" y="3695400"/>
            <a:ext cx="547560" cy="45612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0" name="CustomShape 7"/>
          <p:cNvSpPr/>
          <p:nvPr/>
        </p:nvSpPr>
        <p:spPr>
          <a:xfrm>
            <a:off x="2194560" y="3840480"/>
            <a:ext cx="456120" cy="2732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1" name="CustomShape 8"/>
          <p:cNvSpPr/>
          <p:nvPr/>
        </p:nvSpPr>
        <p:spPr>
          <a:xfrm>
            <a:off x="1920240" y="3566160"/>
            <a:ext cx="456120" cy="2732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2" name="CustomShape 9"/>
          <p:cNvSpPr/>
          <p:nvPr/>
        </p:nvSpPr>
        <p:spPr>
          <a:xfrm>
            <a:off x="1798560" y="3264480"/>
            <a:ext cx="456120" cy="2732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3" name="CustomShape 10"/>
          <p:cNvSpPr/>
          <p:nvPr/>
        </p:nvSpPr>
        <p:spPr>
          <a:xfrm>
            <a:off x="1690560" y="2940480"/>
            <a:ext cx="456120" cy="2732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4" name="CustomShape 11"/>
          <p:cNvSpPr/>
          <p:nvPr/>
        </p:nvSpPr>
        <p:spPr>
          <a:xfrm>
            <a:off x="1474560" y="2413440"/>
            <a:ext cx="536040" cy="44028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5" name="CustomShape 12"/>
          <p:cNvSpPr/>
          <p:nvPr/>
        </p:nvSpPr>
        <p:spPr>
          <a:xfrm>
            <a:off x="1280160" y="2904480"/>
            <a:ext cx="362520" cy="2732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6" name="CustomShape 13"/>
          <p:cNvSpPr/>
          <p:nvPr/>
        </p:nvSpPr>
        <p:spPr>
          <a:xfrm>
            <a:off x="1280160" y="3228480"/>
            <a:ext cx="362520" cy="2732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7" name="CustomShape 14"/>
          <p:cNvSpPr/>
          <p:nvPr/>
        </p:nvSpPr>
        <p:spPr>
          <a:xfrm>
            <a:off x="1172160" y="3552480"/>
            <a:ext cx="362520" cy="2732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8" name="CustomShape 15"/>
          <p:cNvSpPr/>
          <p:nvPr/>
        </p:nvSpPr>
        <p:spPr>
          <a:xfrm>
            <a:off x="1217880" y="3593880"/>
            <a:ext cx="273240" cy="18180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0" y="127"/>
                </a:moveTo>
                <a:lnTo>
                  <a:pt x="572" y="127"/>
                </a:lnTo>
                <a:lnTo>
                  <a:pt x="572" y="0"/>
                </a:lnTo>
                <a:lnTo>
                  <a:pt x="763" y="254"/>
                </a:lnTo>
                <a:lnTo>
                  <a:pt x="572" y="509"/>
                </a:lnTo>
                <a:lnTo>
                  <a:pt x="572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9" name="CustomShape 16"/>
          <p:cNvSpPr/>
          <p:nvPr/>
        </p:nvSpPr>
        <p:spPr>
          <a:xfrm>
            <a:off x="1325880" y="3269880"/>
            <a:ext cx="273240" cy="18180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0" y="127"/>
                </a:moveTo>
                <a:lnTo>
                  <a:pt x="572" y="127"/>
                </a:lnTo>
                <a:lnTo>
                  <a:pt x="572" y="0"/>
                </a:lnTo>
                <a:lnTo>
                  <a:pt x="763" y="254"/>
                </a:lnTo>
                <a:lnTo>
                  <a:pt x="572" y="509"/>
                </a:lnTo>
                <a:lnTo>
                  <a:pt x="572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0" name="CustomShape 17"/>
          <p:cNvSpPr/>
          <p:nvPr/>
        </p:nvSpPr>
        <p:spPr>
          <a:xfrm>
            <a:off x="1325880" y="2945880"/>
            <a:ext cx="273240" cy="18180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0" y="127"/>
                </a:moveTo>
                <a:lnTo>
                  <a:pt x="572" y="127"/>
                </a:lnTo>
                <a:lnTo>
                  <a:pt x="572" y="0"/>
                </a:lnTo>
                <a:lnTo>
                  <a:pt x="763" y="254"/>
                </a:lnTo>
                <a:lnTo>
                  <a:pt x="572" y="509"/>
                </a:lnTo>
                <a:lnTo>
                  <a:pt x="572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1" name="CustomShape 18"/>
          <p:cNvSpPr/>
          <p:nvPr/>
        </p:nvSpPr>
        <p:spPr>
          <a:xfrm>
            <a:off x="2801880" y="3845880"/>
            <a:ext cx="273240" cy="18180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0" y="127"/>
                </a:moveTo>
                <a:lnTo>
                  <a:pt x="572" y="127"/>
                </a:lnTo>
                <a:lnTo>
                  <a:pt x="572" y="0"/>
                </a:lnTo>
                <a:lnTo>
                  <a:pt x="763" y="254"/>
                </a:lnTo>
                <a:lnTo>
                  <a:pt x="572" y="509"/>
                </a:lnTo>
                <a:lnTo>
                  <a:pt x="572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2" name="CustomShape 19"/>
          <p:cNvSpPr/>
          <p:nvPr/>
        </p:nvSpPr>
        <p:spPr>
          <a:xfrm>
            <a:off x="4529880" y="3917880"/>
            <a:ext cx="273240" cy="18180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0" y="127"/>
                </a:moveTo>
                <a:lnTo>
                  <a:pt x="572" y="127"/>
                </a:lnTo>
                <a:lnTo>
                  <a:pt x="572" y="0"/>
                </a:lnTo>
                <a:lnTo>
                  <a:pt x="763" y="254"/>
                </a:lnTo>
                <a:lnTo>
                  <a:pt x="572" y="509"/>
                </a:lnTo>
                <a:lnTo>
                  <a:pt x="572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3" name="CustomShape 20"/>
          <p:cNvSpPr/>
          <p:nvPr/>
        </p:nvSpPr>
        <p:spPr>
          <a:xfrm>
            <a:off x="2239200" y="3881880"/>
            <a:ext cx="273240" cy="18180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763" y="127"/>
                </a:moveTo>
                <a:lnTo>
                  <a:pt x="191" y="127"/>
                </a:lnTo>
                <a:lnTo>
                  <a:pt x="191" y="0"/>
                </a:lnTo>
                <a:lnTo>
                  <a:pt x="0" y="254"/>
                </a:lnTo>
                <a:lnTo>
                  <a:pt x="191" y="509"/>
                </a:lnTo>
                <a:lnTo>
                  <a:pt x="191" y="381"/>
                </a:lnTo>
                <a:lnTo>
                  <a:pt x="763" y="381"/>
                </a:lnTo>
                <a:lnTo>
                  <a:pt x="763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4" name="CustomShape 21"/>
          <p:cNvSpPr/>
          <p:nvPr/>
        </p:nvSpPr>
        <p:spPr>
          <a:xfrm>
            <a:off x="1987200" y="3629880"/>
            <a:ext cx="273240" cy="18180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763" y="127"/>
                </a:moveTo>
                <a:lnTo>
                  <a:pt x="191" y="127"/>
                </a:lnTo>
                <a:lnTo>
                  <a:pt x="191" y="0"/>
                </a:lnTo>
                <a:lnTo>
                  <a:pt x="0" y="254"/>
                </a:lnTo>
                <a:lnTo>
                  <a:pt x="191" y="509"/>
                </a:lnTo>
                <a:lnTo>
                  <a:pt x="191" y="381"/>
                </a:lnTo>
                <a:lnTo>
                  <a:pt x="763" y="381"/>
                </a:lnTo>
                <a:lnTo>
                  <a:pt x="763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5" name="CustomShape 22"/>
          <p:cNvSpPr/>
          <p:nvPr/>
        </p:nvSpPr>
        <p:spPr>
          <a:xfrm>
            <a:off x="1771200" y="2981880"/>
            <a:ext cx="273240" cy="18180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763" y="127"/>
                </a:moveTo>
                <a:lnTo>
                  <a:pt x="191" y="127"/>
                </a:lnTo>
                <a:lnTo>
                  <a:pt x="191" y="0"/>
                </a:lnTo>
                <a:lnTo>
                  <a:pt x="0" y="254"/>
                </a:lnTo>
                <a:lnTo>
                  <a:pt x="191" y="509"/>
                </a:lnTo>
                <a:lnTo>
                  <a:pt x="191" y="381"/>
                </a:lnTo>
                <a:lnTo>
                  <a:pt x="763" y="381"/>
                </a:lnTo>
                <a:lnTo>
                  <a:pt x="763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6" name="CustomShape 23"/>
          <p:cNvSpPr/>
          <p:nvPr/>
        </p:nvSpPr>
        <p:spPr>
          <a:xfrm>
            <a:off x="1879200" y="3305880"/>
            <a:ext cx="273240" cy="18180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763" y="127"/>
                </a:moveTo>
                <a:lnTo>
                  <a:pt x="191" y="127"/>
                </a:lnTo>
                <a:lnTo>
                  <a:pt x="191" y="0"/>
                </a:lnTo>
                <a:lnTo>
                  <a:pt x="0" y="254"/>
                </a:lnTo>
                <a:lnTo>
                  <a:pt x="191" y="509"/>
                </a:lnTo>
                <a:lnTo>
                  <a:pt x="191" y="381"/>
                </a:lnTo>
                <a:lnTo>
                  <a:pt x="763" y="381"/>
                </a:lnTo>
                <a:lnTo>
                  <a:pt x="763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7" name="CustomShape 24"/>
          <p:cNvSpPr/>
          <p:nvPr/>
        </p:nvSpPr>
        <p:spPr>
          <a:xfrm>
            <a:off x="1591200" y="2549880"/>
            <a:ext cx="273240" cy="18180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763" y="127"/>
                </a:moveTo>
                <a:lnTo>
                  <a:pt x="191" y="127"/>
                </a:lnTo>
                <a:lnTo>
                  <a:pt x="191" y="0"/>
                </a:lnTo>
                <a:lnTo>
                  <a:pt x="0" y="254"/>
                </a:lnTo>
                <a:lnTo>
                  <a:pt x="191" y="509"/>
                </a:lnTo>
                <a:lnTo>
                  <a:pt x="191" y="381"/>
                </a:lnTo>
                <a:lnTo>
                  <a:pt x="763" y="381"/>
                </a:lnTo>
                <a:lnTo>
                  <a:pt x="763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8" name="CustomShape 25"/>
          <p:cNvSpPr/>
          <p:nvPr/>
        </p:nvSpPr>
        <p:spPr>
          <a:xfrm>
            <a:off x="3499200" y="3989880"/>
            <a:ext cx="273240" cy="18180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763" y="127"/>
                </a:moveTo>
                <a:lnTo>
                  <a:pt x="191" y="127"/>
                </a:lnTo>
                <a:lnTo>
                  <a:pt x="191" y="0"/>
                </a:lnTo>
                <a:lnTo>
                  <a:pt x="0" y="254"/>
                </a:lnTo>
                <a:lnTo>
                  <a:pt x="191" y="509"/>
                </a:lnTo>
                <a:lnTo>
                  <a:pt x="191" y="381"/>
                </a:lnTo>
                <a:lnTo>
                  <a:pt x="763" y="381"/>
                </a:lnTo>
                <a:lnTo>
                  <a:pt x="763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9" name="CustomShape 26"/>
          <p:cNvSpPr/>
          <p:nvPr/>
        </p:nvSpPr>
        <p:spPr>
          <a:xfrm>
            <a:off x="6127200" y="4097880"/>
            <a:ext cx="273240" cy="181800"/>
          </a:xfrm>
          <a:custGeom>
            <a:avLst/>
            <a:gdLst/>
            <a:ahLst/>
            <a:rect l="l" t="t" r="r" b="b"/>
            <a:pathLst>
              <a:path w="764" h="510">
                <a:moveTo>
                  <a:pt x="763" y="127"/>
                </a:moveTo>
                <a:lnTo>
                  <a:pt x="191" y="127"/>
                </a:lnTo>
                <a:lnTo>
                  <a:pt x="191" y="0"/>
                </a:lnTo>
                <a:lnTo>
                  <a:pt x="0" y="254"/>
                </a:lnTo>
                <a:lnTo>
                  <a:pt x="191" y="509"/>
                </a:lnTo>
                <a:lnTo>
                  <a:pt x="191" y="381"/>
                </a:lnTo>
                <a:lnTo>
                  <a:pt x="763" y="381"/>
                </a:lnTo>
                <a:lnTo>
                  <a:pt x="763" y="127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0" name="CustomShape 27"/>
          <p:cNvSpPr/>
          <p:nvPr/>
        </p:nvSpPr>
        <p:spPr>
          <a:xfrm>
            <a:off x="1554480" y="2286000"/>
            <a:ext cx="181800" cy="181800"/>
          </a:xfrm>
          <a:prstGeom prst="ellipse">
            <a:avLst/>
          </a:prstGeom>
          <a:solidFill>
            <a:srgbClr val="00a65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21" name="CustomShape 28"/>
          <p:cNvSpPr/>
          <p:nvPr/>
        </p:nvSpPr>
        <p:spPr>
          <a:xfrm>
            <a:off x="2850840" y="3690360"/>
            <a:ext cx="181800" cy="181800"/>
          </a:xfrm>
          <a:prstGeom prst="ellipse">
            <a:avLst/>
          </a:prstGeom>
          <a:solidFill>
            <a:srgbClr val="00a65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22" name="CustomShape 29"/>
          <p:cNvSpPr/>
          <p:nvPr/>
        </p:nvSpPr>
        <p:spPr>
          <a:xfrm>
            <a:off x="4723200" y="3798720"/>
            <a:ext cx="181800" cy="181800"/>
          </a:xfrm>
          <a:prstGeom prst="ellipse">
            <a:avLst/>
          </a:prstGeom>
          <a:solidFill>
            <a:srgbClr val="00a65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23" name="CustomShape 30"/>
          <p:cNvSpPr/>
          <p:nvPr/>
        </p:nvSpPr>
        <p:spPr>
          <a:xfrm>
            <a:off x="1188720" y="2194560"/>
            <a:ext cx="1461960" cy="2284920"/>
          </a:xfrm>
          <a:prstGeom prst="rect">
            <a:avLst/>
          </a:prstGeom>
          <a:noFill/>
          <a:ln w="29160">
            <a:solidFill>
              <a:srgbClr val="00a65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4" name="CustomShape 31"/>
          <p:cNvSpPr/>
          <p:nvPr/>
        </p:nvSpPr>
        <p:spPr>
          <a:xfrm>
            <a:off x="2700720" y="2194560"/>
            <a:ext cx="1321560" cy="2284920"/>
          </a:xfrm>
          <a:prstGeom prst="rect">
            <a:avLst/>
          </a:prstGeom>
          <a:noFill/>
          <a:ln w="29160">
            <a:solidFill>
              <a:srgbClr val="00a65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5" name="CustomShape 32"/>
          <p:cNvSpPr/>
          <p:nvPr/>
        </p:nvSpPr>
        <p:spPr>
          <a:xfrm>
            <a:off x="4104720" y="2194560"/>
            <a:ext cx="3392280" cy="2284920"/>
          </a:xfrm>
          <a:prstGeom prst="rect">
            <a:avLst/>
          </a:prstGeom>
          <a:noFill/>
          <a:ln w="29160">
            <a:solidFill>
              <a:srgbClr val="00a65d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CustomShape 1"/>
          <p:cNvSpPr/>
          <p:nvPr/>
        </p:nvSpPr>
        <p:spPr>
          <a:xfrm>
            <a:off x="8566200" y="4738680"/>
            <a:ext cx="316080" cy="40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A25B537D-FF16-4DD7-B204-55D983979260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827" name="CustomShape 2"/>
          <p:cNvSpPr/>
          <p:nvPr/>
        </p:nvSpPr>
        <p:spPr>
          <a:xfrm>
            <a:off x="451800" y="96840"/>
            <a:ext cx="8100720" cy="5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Bayesian Block Analysis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828" name="" descr=""/>
          <p:cNvPicPr/>
          <p:nvPr/>
        </p:nvPicPr>
        <p:blipFill>
          <a:blip r:embed="rId1"/>
          <a:stretch/>
        </p:blipFill>
        <p:spPr>
          <a:xfrm>
            <a:off x="1005840" y="1323720"/>
            <a:ext cx="6673680" cy="3612960"/>
          </a:xfrm>
          <a:prstGeom prst="rect">
            <a:avLst/>
          </a:prstGeom>
          <a:ln>
            <a:noFill/>
          </a:ln>
        </p:spPr>
      </p:pic>
      <p:sp>
        <p:nvSpPr>
          <p:cNvPr id="829" name="CustomShape 3"/>
          <p:cNvSpPr/>
          <p:nvPr/>
        </p:nvSpPr>
        <p:spPr>
          <a:xfrm>
            <a:off x="1554480" y="2286000"/>
            <a:ext cx="181800" cy="181800"/>
          </a:xfrm>
          <a:prstGeom prst="ellipse">
            <a:avLst/>
          </a:prstGeom>
          <a:solidFill>
            <a:srgbClr val="00a65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30" name="CustomShape 4"/>
          <p:cNvSpPr/>
          <p:nvPr/>
        </p:nvSpPr>
        <p:spPr>
          <a:xfrm>
            <a:off x="2850840" y="3690360"/>
            <a:ext cx="181800" cy="181800"/>
          </a:xfrm>
          <a:prstGeom prst="ellipse">
            <a:avLst/>
          </a:prstGeom>
          <a:solidFill>
            <a:srgbClr val="00a65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31" name="CustomShape 5"/>
          <p:cNvSpPr/>
          <p:nvPr/>
        </p:nvSpPr>
        <p:spPr>
          <a:xfrm>
            <a:off x="4723200" y="3798720"/>
            <a:ext cx="181800" cy="181800"/>
          </a:xfrm>
          <a:prstGeom prst="ellipse">
            <a:avLst/>
          </a:prstGeom>
          <a:solidFill>
            <a:srgbClr val="00a65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32" name="CustomShape 6"/>
          <p:cNvSpPr/>
          <p:nvPr/>
        </p:nvSpPr>
        <p:spPr>
          <a:xfrm>
            <a:off x="1188720" y="2194560"/>
            <a:ext cx="1461960" cy="2284920"/>
          </a:xfrm>
          <a:prstGeom prst="rect">
            <a:avLst/>
          </a:prstGeom>
          <a:noFill/>
          <a:ln w="29160">
            <a:solidFill>
              <a:srgbClr val="00a65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3" name="CustomShape 7"/>
          <p:cNvSpPr/>
          <p:nvPr/>
        </p:nvSpPr>
        <p:spPr>
          <a:xfrm>
            <a:off x="2700720" y="2194560"/>
            <a:ext cx="1321560" cy="2284920"/>
          </a:xfrm>
          <a:prstGeom prst="rect">
            <a:avLst/>
          </a:prstGeom>
          <a:noFill/>
          <a:ln w="29160">
            <a:solidFill>
              <a:srgbClr val="00a65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4" name="CustomShape 8"/>
          <p:cNvSpPr/>
          <p:nvPr/>
        </p:nvSpPr>
        <p:spPr>
          <a:xfrm>
            <a:off x="4104720" y="2194560"/>
            <a:ext cx="3392280" cy="2284920"/>
          </a:xfrm>
          <a:prstGeom prst="rect">
            <a:avLst/>
          </a:prstGeom>
          <a:noFill/>
          <a:ln w="29160">
            <a:solidFill>
              <a:srgbClr val="00a65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5" name="CustomShape 9"/>
          <p:cNvSpPr/>
          <p:nvPr/>
        </p:nvSpPr>
        <p:spPr>
          <a:xfrm>
            <a:off x="1554480" y="2286360"/>
            <a:ext cx="181800" cy="181800"/>
          </a:xfrm>
          <a:prstGeom prst="ellipse">
            <a:avLst/>
          </a:prstGeom>
          <a:solidFill>
            <a:srgbClr val="00a65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36" name="CustomShape 10"/>
          <p:cNvSpPr/>
          <p:nvPr/>
        </p:nvSpPr>
        <p:spPr>
          <a:xfrm>
            <a:off x="1371600" y="1684080"/>
            <a:ext cx="109620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37" name="CustomShape 11"/>
          <p:cNvSpPr/>
          <p:nvPr/>
        </p:nvSpPr>
        <p:spPr>
          <a:xfrm>
            <a:off x="2811600" y="1684440"/>
            <a:ext cx="109620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38" name="CustomShape 12"/>
          <p:cNvSpPr/>
          <p:nvPr/>
        </p:nvSpPr>
        <p:spPr>
          <a:xfrm>
            <a:off x="5259600" y="1684440"/>
            <a:ext cx="109620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CustomShape 1"/>
          <p:cNvSpPr/>
          <p:nvPr/>
        </p:nvSpPr>
        <p:spPr>
          <a:xfrm>
            <a:off x="8566200" y="4738680"/>
            <a:ext cx="316080" cy="40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F0CD1C4F-9221-4763-BE5C-01975FF6AA26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840" name="CustomShape 2"/>
          <p:cNvSpPr/>
          <p:nvPr/>
        </p:nvSpPr>
        <p:spPr>
          <a:xfrm>
            <a:off x="451800" y="96840"/>
            <a:ext cx="8100720" cy="5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Bayesian Block Analysis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841" name="" descr=""/>
          <p:cNvPicPr/>
          <p:nvPr/>
        </p:nvPicPr>
        <p:blipFill>
          <a:blip r:embed="rId1"/>
          <a:stretch/>
        </p:blipFill>
        <p:spPr>
          <a:xfrm>
            <a:off x="1005840" y="1323720"/>
            <a:ext cx="6673680" cy="3612960"/>
          </a:xfrm>
          <a:prstGeom prst="rect">
            <a:avLst/>
          </a:prstGeom>
          <a:ln>
            <a:noFill/>
          </a:ln>
        </p:spPr>
      </p:pic>
      <p:sp>
        <p:nvSpPr>
          <p:cNvPr id="842" name="CustomShape 3"/>
          <p:cNvSpPr/>
          <p:nvPr/>
        </p:nvSpPr>
        <p:spPr>
          <a:xfrm>
            <a:off x="1554480" y="2286000"/>
            <a:ext cx="181800" cy="181800"/>
          </a:xfrm>
          <a:prstGeom prst="ellipse">
            <a:avLst/>
          </a:prstGeom>
          <a:solidFill>
            <a:srgbClr val="00a65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43" name="CustomShape 4"/>
          <p:cNvSpPr/>
          <p:nvPr/>
        </p:nvSpPr>
        <p:spPr>
          <a:xfrm>
            <a:off x="2850840" y="3690360"/>
            <a:ext cx="181800" cy="181800"/>
          </a:xfrm>
          <a:prstGeom prst="ellipse">
            <a:avLst/>
          </a:prstGeom>
          <a:solidFill>
            <a:srgbClr val="00a65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44" name="CustomShape 5"/>
          <p:cNvSpPr/>
          <p:nvPr/>
        </p:nvSpPr>
        <p:spPr>
          <a:xfrm>
            <a:off x="4723200" y="3798720"/>
            <a:ext cx="181800" cy="181800"/>
          </a:xfrm>
          <a:prstGeom prst="ellipse">
            <a:avLst/>
          </a:prstGeom>
          <a:solidFill>
            <a:srgbClr val="00a65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45" name="CustomShape 6"/>
          <p:cNvSpPr/>
          <p:nvPr/>
        </p:nvSpPr>
        <p:spPr>
          <a:xfrm>
            <a:off x="1188720" y="2194560"/>
            <a:ext cx="1461960" cy="2284920"/>
          </a:xfrm>
          <a:prstGeom prst="rect">
            <a:avLst/>
          </a:prstGeom>
          <a:noFill/>
          <a:ln w="29160">
            <a:solidFill>
              <a:srgbClr val="00a65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6" name="CustomShape 7"/>
          <p:cNvSpPr/>
          <p:nvPr/>
        </p:nvSpPr>
        <p:spPr>
          <a:xfrm>
            <a:off x="2700720" y="2194560"/>
            <a:ext cx="1321560" cy="2284920"/>
          </a:xfrm>
          <a:prstGeom prst="rect">
            <a:avLst/>
          </a:prstGeom>
          <a:noFill/>
          <a:ln w="29160">
            <a:solidFill>
              <a:srgbClr val="00a65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7" name="CustomShape 8"/>
          <p:cNvSpPr/>
          <p:nvPr/>
        </p:nvSpPr>
        <p:spPr>
          <a:xfrm>
            <a:off x="4104720" y="2194560"/>
            <a:ext cx="3392280" cy="2284920"/>
          </a:xfrm>
          <a:prstGeom prst="rect">
            <a:avLst/>
          </a:prstGeom>
          <a:noFill/>
          <a:ln w="29160">
            <a:solidFill>
              <a:srgbClr val="00a65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8" name="CustomShape 9"/>
          <p:cNvSpPr/>
          <p:nvPr/>
        </p:nvSpPr>
        <p:spPr>
          <a:xfrm>
            <a:off x="1371600" y="1683720"/>
            <a:ext cx="109620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49" name="CustomShape 10"/>
          <p:cNvSpPr/>
          <p:nvPr/>
        </p:nvSpPr>
        <p:spPr>
          <a:xfrm>
            <a:off x="2811600" y="1684080"/>
            <a:ext cx="109620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50" name="CustomShape 11"/>
          <p:cNvSpPr/>
          <p:nvPr/>
        </p:nvSpPr>
        <p:spPr>
          <a:xfrm>
            <a:off x="5259600" y="1684080"/>
            <a:ext cx="109620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51" name="CustomShape 12"/>
          <p:cNvSpPr/>
          <p:nvPr/>
        </p:nvSpPr>
        <p:spPr>
          <a:xfrm>
            <a:off x="2103120" y="317880"/>
            <a:ext cx="585108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2" name="CustomShape 13"/>
          <p:cNvSpPr/>
          <p:nvPr/>
        </p:nvSpPr>
        <p:spPr>
          <a:xfrm rot="1536000">
            <a:off x="2062080" y="1688040"/>
            <a:ext cx="273240" cy="1096200"/>
          </a:xfrm>
          <a:custGeom>
            <a:avLst/>
            <a:gdLst/>
            <a:ahLst/>
            <a:rect l="l" t="t" r="r" b="b"/>
            <a:pathLst>
              <a:path w="764" h="3050">
                <a:moveTo>
                  <a:pt x="190" y="0"/>
                </a:moveTo>
                <a:lnTo>
                  <a:pt x="191" y="2286"/>
                </a:lnTo>
                <a:lnTo>
                  <a:pt x="0" y="2286"/>
                </a:lnTo>
                <a:lnTo>
                  <a:pt x="381" y="3049"/>
                </a:lnTo>
                <a:lnTo>
                  <a:pt x="763" y="2286"/>
                </a:lnTo>
                <a:lnTo>
                  <a:pt x="572" y="2286"/>
                </a:lnTo>
                <a:lnTo>
                  <a:pt x="572" y="0"/>
                </a:lnTo>
                <a:lnTo>
                  <a:pt x="190" y="0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3" name="CustomShape 14"/>
          <p:cNvSpPr/>
          <p:nvPr/>
        </p:nvSpPr>
        <p:spPr>
          <a:xfrm rot="21507600">
            <a:off x="4036680" y="2746440"/>
            <a:ext cx="273240" cy="1096200"/>
          </a:xfrm>
          <a:custGeom>
            <a:avLst/>
            <a:gdLst/>
            <a:ahLst/>
            <a:rect l="l" t="t" r="r" b="b"/>
            <a:pathLst>
              <a:path w="764" h="3050">
                <a:moveTo>
                  <a:pt x="188" y="1"/>
                </a:moveTo>
                <a:lnTo>
                  <a:pt x="190" y="2287"/>
                </a:lnTo>
                <a:lnTo>
                  <a:pt x="0" y="2287"/>
                </a:lnTo>
                <a:lnTo>
                  <a:pt x="382" y="3049"/>
                </a:lnTo>
                <a:lnTo>
                  <a:pt x="763" y="2286"/>
                </a:lnTo>
                <a:lnTo>
                  <a:pt x="572" y="2287"/>
                </a:lnTo>
                <a:lnTo>
                  <a:pt x="570" y="0"/>
                </a:lnTo>
                <a:lnTo>
                  <a:pt x="188" y="1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CustomShape 1"/>
          <p:cNvSpPr/>
          <p:nvPr/>
        </p:nvSpPr>
        <p:spPr>
          <a:xfrm>
            <a:off x="451800" y="96840"/>
            <a:ext cx="8101440" cy="5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Peak Fitting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55" name="CustomShape 2"/>
          <p:cNvSpPr/>
          <p:nvPr/>
        </p:nvSpPr>
        <p:spPr>
          <a:xfrm>
            <a:off x="380880" y="964080"/>
            <a:ext cx="8379720" cy="41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marL="216000" indent="-214200">
              <a:lnSpc>
                <a:spcPct val="100000"/>
              </a:lnSpc>
              <a:spcBef>
                <a:spcPts val="360"/>
              </a:spcBef>
              <a:buClr>
                <a:srgbClr val="a4001d"/>
              </a:buClr>
              <a:buSzPct val="5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Assumptions</a:t>
            </a:r>
            <a:endParaRPr b="0" lang="en-US" sz="1800" spc="-1" strike="noStrike">
              <a:latin typeface="Arial"/>
            </a:endParaRPr>
          </a:p>
          <a:p>
            <a:pPr lvl="2" marL="648000" indent="-2156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Open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Voight profile</a:t>
            </a:r>
            <a:endParaRPr b="0" lang="en-US" sz="1800" spc="-1" strike="noStrike">
              <a:latin typeface="Arial"/>
            </a:endParaRPr>
          </a:p>
          <a:p>
            <a:pPr lvl="2" marL="648000" indent="-2156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Open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Symetric</a:t>
            </a:r>
            <a:endParaRPr b="0" lang="en-US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360"/>
              </a:spcBef>
              <a:buClr>
                <a:srgbClr val="a4001d"/>
              </a:buClr>
              <a:buSzPct val="5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Algorithm</a:t>
            </a:r>
            <a:endParaRPr b="0" lang="en-US" sz="1800" spc="-1" strike="noStrike">
              <a:latin typeface="Arial"/>
            </a:endParaRPr>
          </a:p>
          <a:p>
            <a:pPr lvl="2" marL="648000" indent="-214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55000"/>
              <a:buFont typeface="Open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Place curve at peak in data</a:t>
            </a:r>
            <a:endParaRPr b="0" lang="en-US" sz="1800" spc="-1" strike="noStrike">
              <a:latin typeface="Arial"/>
            </a:endParaRPr>
          </a:p>
          <a:p>
            <a:pPr lvl="2" marL="648000" indent="-214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55000"/>
              <a:buFont typeface="Open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Subtract curve to get new data</a:t>
            </a:r>
            <a:endParaRPr b="0" lang="en-US" sz="1800" spc="-1" strike="noStrike">
              <a:latin typeface="Arial"/>
            </a:endParaRPr>
          </a:p>
          <a:p>
            <a:pPr lvl="2" marL="648000" indent="-214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55000"/>
              <a:buFont typeface="Open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Repeat until all curves are placed</a:t>
            </a:r>
            <a:endParaRPr b="0" lang="en-US" sz="1800" spc="-1" strike="noStrike">
              <a:latin typeface="Arial"/>
            </a:endParaRPr>
          </a:p>
          <a:p>
            <a:pPr lvl="2" marL="648000" indent="-214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55000"/>
              <a:buFont typeface="Open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Optimize all curves together on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original data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856" name="Picture 2" descr=""/>
          <p:cNvPicPr/>
          <p:nvPr/>
        </p:nvPicPr>
        <p:blipFill>
          <a:blip r:embed="rId1"/>
          <a:stretch/>
        </p:blipFill>
        <p:spPr>
          <a:xfrm>
            <a:off x="4937760" y="1009440"/>
            <a:ext cx="3442320" cy="1183320"/>
          </a:xfrm>
          <a:prstGeom prst="rect">
            <a:avLst/>
          </a:prstGeom>
          <a:ln>
            <a:noFill/>
          </a:ln>
        </p:spPr>
      </p:pic>
      <p:pic>
        <p:nvPicPr>
          <p:cNvPr id="857" name="Picture 4" descr=""/>
          <p:cNvPicPr/>
          <p:nvPr/>
        </p:nvPicPr>
        <p:blipFill>
          <a:blip r:embed="rId2"/>
          <a:srcRect l="6885" t="10891" r="7987" b="5822"/>
          <a:stretch/>
        </p:blipFill>
        <p:spPr>
          <a:xfrm>
            <a:off x="4694040" y="2284920"/>
            <a:ext cx="3893760" cy="2856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CustomShape 1"/>
          <p:cNvSpPr/>
          <p:nvPr/>
        </p:nvSpPr>
        <p:spPr>
          <a:xfrm>
            <a:off x="8566200" y="4738680"/>
            <a:ext cx="316080" cy="40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7AD1EDC3-358E-4429-B345-A58CD3DA9E05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859" name="CustomShape 2"/>
          <p:cNvSpPr/>
          <p:nvPr/>
        </p:nvSpPr>
        <p:spPr>
          <a:xfrm>
            <a:off x="451800" y="96840"/>
            <a:ext cx="8100720" cy="5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Peak Fitting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860" name="" descr=""/>
          <p:cNvPicPr/>
          <p:nvPr/>
        </p:nvPicPr>
        <p:blipFill>
          <a:blip r:embed="rId1"/>
          <a:stretch/>
        </p:blipFill>
        <p:spPr>
          <a:xfrm>
            <a:off x="1975680" y="997200"/>
            <a:ext cx="5352480" cy="4009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451800" y="96840"/>
            <a:ext cx="8102160" cy="56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a4001d"/>
                </a:solidFill>
                <a:latin typeface="Arial"/>
                <a:ea typeface="DejaVu Sans"/>
              </a:rPr>
              <a:t>Light Sources Brighter than Ever Before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71" name="Picture 3" descr=""/>
          <p:cNvPicPr/>
          <p:nvPr/>
        </p:nvPicPr>
        <p:blipFill>
          <a:blip r:embed="rId1"/>
          <a:stretch/>
        </p:blipFill>
        <p:spPr>
          <a:xfrm>
            <a:off x="411480" y="1214280"/>
            <a:ext cx="3153600" cy="3082320"/>
          </a:xfrm>
          <a:prstGeom prst="rect">
            <a:avLst/>
          </a:prstGeom>
          <a:ln>
            <a:noFill/>
          </a:ln>
        </p:spPr>
      </p:pic>
      <p:sp>
        <p:nvSpPr>
          <p:cNvPr id="172" name="CustomShape 2"/>
          <p:cNvSpPr/>
          <p:nvPr/>
        </p:nvSpPr>
        <p:spPr>
          <a:xfrm>
            <a:off x="50040" y="4812840"/>
            <a:ext cx="4341960" cy="27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J. B. Parise and G. E. Brown, Jr. Elements, 2, 37-42 (2006)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4194360" y="4067640"/>
            <a:ext cx="4491000" cy="56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a4001d"/>
                </a:solidFill>
                <a:latin typeface="Arial"/>
                <a:ea typeface="DejaVu Sans"/>
              </a:rPr>
              <a:t>We can do more experiments, so where are the publications?</a:t>
            </a:r>
            <a:endParaRPr b="0" lang="en-US" sz="2400" spc="-1" strike="noStrike">
              <a:latin typeface="Arial"/>
            </a:endParaRPr>
          </a:p>
        </p:txBody>
      </p:sp>
      <p:graphicFrame>
        <p:nvGraphicFramePr>
          <p:cNvPr id="174" name="Chart 9"/>
          <p:cNvGraphicFramePr/>
          <p:nvPr/>
        </p:nvGraphicFramePr>
        <p:xfrm>
          <a:off x="4393440" y="1278360"/>
          <a:ext cx="4444200" cy="2662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timing>
    <p:tnLst>
      <p:par>
        <p:cTn id="3" dur="indefinite" restart="never" nodeType="tmRoot">
          <p:childTnLst>
            <p:seq>
              <p:cTn id="4" dur="indefinite" nodeType="mainSeq">
                <p:childTnLst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CustomShape 1"/>
          <p:cNvSpPr/>
          <p:nvPr/>
        </p:nvSpPr>
        <p:spPr>
          <a:xfrm>
            <a:off x="8566200" y="4738680"/>
            <a:ext cx="316080" cy="40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BBFD6FD6-CD85-4AD2-BA31-66AD97B8344A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862" name="CustomShape 2"/>
          <p:cNvSpPr/>
          <p:nvPr/>
        </p:nvSpPr>
        <p:spPr>
          <a:xfrm>
            <a:off x="451800" y="96840"/>
            <a:ext cx="8100720" cy="5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Peak Fitting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863" name="" descr=""/>
          <p:cNvPicPr/>
          <p:nvPr/>
        </p:nvPicPr>
        <p:blipFill>
          <a:blip r:embed="rId1"/>
          <a:stretch/>
        </p:blipFill>
        <p:spPr>
          <a:xfrm>
            <a:off x="1951920" y="1052280"/>
            <a:ext cx="5400000" cy="3971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CustomShape 1"/>
          <p:cNvSpPr/>
          <p:nvPr/>
        </p:nvSpPr>
        <p:spPr>
          <a:xfrm>
            <a:off x="8566200" y="4738680"/>
            <a:ext cx="316080" cy="40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7EFD4BA5-27D3-4E30-B018-2B65F686B109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865" name="CustomShape 2"/>
          <p:cNvSpPr/>
          <p:nvPr/>
        </p:nvSpPr>
        <p:spPr>
          <a:xfrm>
            <a:off x="451800" y="96840"/>
            <a:ext cx="8100720" cy="5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Peak Fitting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866" name="" descr=""/>
          <p:cNvPicPr/>
          <p:nvPr/>
        </p:nvPicPr>
        <p:blipFill>
          <a:blip r:embed="rId1"/>
          <a:stretch/>
        </p:blipFill>
        <p:spPr>
          <a:xfrm>
            <a:off x="2026080" y="1033200"/>
            <a:ext cx="5323680" cy="4009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CustomShape 1"/>
          <p:cNvSpPr/>
          <p:nvPr/>
        </p:nvSpPr>
        <p:spPr>
          <a:xfrm>
            <a:off x="8566200" y="4738680"/>
            <a:ext cx="316080" cy="40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24BA353A-4652-41D4-9D86-86CFDCE208BF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868" name="CustomShape 2"/>
          <p:cNvSpPr/>
          <p:nvPr/>
        </p:nvSpPr>
        <p:spPr>
          <a:xfrm>
            <a:off x="451800" y="96840"/>
            <a:ext cx="8100720" cy="5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Peak Fitting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869" name="" descr=""/>
          <p:cNvPicPr/>
          <p:nvPr/>
        </p:nvPicPr>
        <p:blipFill>
          <a:blip r:embed="rId1"/>
          <a:stretch/>
        </p:blipFill>
        <p:spPr>
          <a:xfrm>
            <a:off x="1926000" y="1023480"/>
            <a:ext cx="5523840" cy="4028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CustomShape 1"/>
          <p:cNvSpPr/>
          <p:nvPr/>
        </p:nvSpPr>
        <p:spPr>
          <a:xfrm>
            <a:off x="8566200" y="4738680"/>
            <a:ext cx="316080" cy="40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4CC12E9C-B2E9-496C-BDE6-22ED96F6D519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871" name="CustomShape 2"/>
          <p:cNvSpPr/>
          <p:nvPr/>
        </p:nvSpPr>
        <p:spPr>
          <a:xfrm>
            <a:off x="451800" y="96840"/>
            <a:ext cx="8100720" cy="5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Peak Fitting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872" name="" descr=""/>
          <p:cNvPicPr/>
          <p:nvPr/>
        </p:nvPicPr>
        <p:blipFill>
          <a:blip r:embed="rId1"/>
          <a:stretch/>
        </p:blipFill>
        <p:spPr>
          <a:xfrm>
            <a:off x="2062080" y="1088280"/>
            <a:ext cx="5323680" cy="3971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CustomShape 1"/>
          <p:cNvSpPr/>
          <p:nvPr/>
        </p:nvSpPr>
        <p:spPr>
          <a:xfrm>
            <a:off x="8566200" y="4738680"/>
            <a:ext cx="316080" cy="40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9BFC35C4-6D57-40EF-9BBE-B3977A139EFC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874" name="CustomShape 2"/>
          <p:cNvSpPr/>
          <p:nvPr/>
        </p:nvSpPr>
        <p:spPr>
          <a:xfrm>
            <a:off x="451800" y="96840"/>
            <a:ext cx="8100720" cy="5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Peak Fitting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875" name="" descr=""/>
          <p:cNvPicPr/>
          <p:nvPr/>
        </p:nvPicPr>
        <p:blipFill>
          <a:blip r:embed="rId1"/>
          <a:stretch/>
        </p:blipFill>
        <p:spPr>
          <a:xfrm>
            <a:off x="1971000" y="1056960"/>
            <a:ext cx="5361840" cy="3961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CustomShape 1"/>
          <p:cNvSpPr/>
          <p:nvPr/>
        </p:nvSpPr>
        <p:spPr>
          <a:xfrm>
            <a:off x="8566200" y="4738680"/>
            <a:ext cx="316080" cy="40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00CF57FA-FCA1-43B0-8A1E-09E0E2E03CCB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877" name="CustomShape 2"/>
          <p:cNvSpPr/>
          <p:nvPr/>
        </p:nvSpPr>
        <p:spPr>
          <a:xfrm>
            <a:off x="451800" y="96840"/>
            <a:ext cx="8100720" cy="5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Results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78" name="CustomShape 3"/>
          <p:cNvSpPr/>
          <p:nvPr/>
        </p:nvSpPr>
        <p:spPr>
          <a:xfrm>
            <a:off x="228600" y="971640"/>
            <a:ext cx="8106120" cy="380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79" name="" descr=""/>
          <p:cNvPicPr/>
          <p:nvPr/>
        </p:nvPicPr>
        <p:blipFill>
          <a:blip r:embed="rId1"/>
          <a:srcRect l="9513" t="6570" r="9400" b="0"/>
          <a:stretch/>
        </p:blipFill>
        <p:spPr>
          <a:xfrm>
            <a:off x="5029200" y="1188720"/>
            <a:ext cx="3381840" cy="3897000"/>
          </a:xfrm>
          <a:prstGeom prst="rect">
            <a:avLst/>
          </a:prstGeom>
          <a:ln>
            <a:noFill/>
          </a:ln>
        </p:spPr>
      </p:pic>
      <p:pic>
        <p:nvPicPr>
          <p:cNvPr id="880" name="" descr=""/>
          <p:cNvPicPr/>
          <p:nvPr/>
        </p:nvPicPr>
        <p:blipFill>
          <a:blip r:embed="rId2"/>
          <a:srcRect l="7643" t="6471" r="8164" b="0"/>
          <a:stretch/>
        </p:blipFill>
        <p:spPr>
          <a:xfrm>
            <a:off x="578880" y="1188720"/>
            <a:ext cx="3565440" cy="3961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CustomShape 1"/>
          <p:cNvSpPr/>
          <p:nvPr/>
        </p:nvSpPr>
        <p:spPr>
          <a:xfrm>
            <a:off x="8566200" y="4738680"/>
            <a:ext cx="316080" cy="40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0A9153A5-FDF2-4A61-888D-C41FEA29268B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882" name="CustomShape 2"/>
          <p:cNvSpPr/>
          <p:nvPr/>
        </p:nvSpPr>
        <p:spPr>
          <a:xfrm>
            <a:off x="451800" y="96840"/>
            <a:ext cx="8100720" cy="5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Results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83" name="CustomShape 3"/>
          <p:cNvSpPr/>
          <p:nvPr/>
        </p:nvSpPr>
        <p:spPr>
          <a:xfrm>
            <a:off x="228600" y="971640"/>
            <a:ext cx="8106120" cy="380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84" name="" descr=""/>
          <p:cNvPicPr/>
          <p:nvPr/>
        </p:nvPicPr>
        <p:blipFill>
          <a:blip r:embed="rId1"/>
          <a:srcRect l="7889" t="2338" r="7904" b="0"/>
          <a:stretch/>
        </p:blipFill>
        <p:spPr>
          <a:xfrm>
            <a:off x="437760" y="1005840"/>
            <a:ext cx="3290400" cy="3816720"/>
          </a:xfrm>
          <a:prstGeom prst="rect">
            <a:avLst/>
          </a:prstGeom>
          <a:ln>
            <a:noFill/>
          </a:ln>
        </p:spPr>
      </p:pic>
      <p:pic>
        <p:nvPicPr>
          <p:cNvPr id="885" name="" descr=""/>
          <p:cNvPicPr/>
          <p:nvPr/>
        </p:nvPicPr>
        <p:blipFill>
          <a:blip r:embed="rId2"/>
          <a:srcRect l="0" t="2323" r="0" b="0"/>
          <a:stretch/>
        </p:blipFill>
        <p:spPr>
          <a:xfrm>
            <a:off x="4710240" y="1005840"/>
            <a:ext cx="3931200" cy="3839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CustomShape 1"/>
          <p:cNvSpPr/>
          <p:nvPr/>
        </p:nvSpPr>
        <p:spPr>
          <a:xfrm>
            <a:off x="8566200" y="4738680"/>
            <a:ext cx="316080" cy="40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56C7B358-30C0-40E6-A600-DAB0B7167CEF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887" name="CustomShape 2"/>
          <p:cNvSpPr/>
          <p:nvPr/>
        </p:nvSpPr>
        <p:spPr>
          <a:xfrm>
            <a:off x="451800" y="96840"/>
            <a:ext cx="8100720" cy="5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Further Directions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88" name="CustomShape 3"/>
          <p:cNvSpPr/>
          <p:nvPr/>
        </p:nvSpPr>
        <p:spPr>
          <a:xfrm>
            <a:off x="228600" y="971640"/>
            <a:ext cx="8106120" cy="380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33280">
              <a:lnSpc>
                <a:spcPct val="12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Improved Algorithm</a:t>
            </a:r>
            <a:endParaRPr b="0" lang="en-US" sz="2000" spc="-1" strike="noStrike">
              <a:latin typeface="Arial"/>
            </a:endParaRPr>
          </a:p>
          <a:p>
            <a:pPr lvl="1" marL="457200" indent="-221040">
              <a:lnSpc>
                <a:spcPct val="120000"/>
              </a:lnSpc>
              <a:buClr>
                <a:srgbClr val="981e32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Better blocking</a:t>
            </a:r>
            <a:endParaRPr b="0" lang="en-US" sz="2000" spc="-1" strike="noStrike">
              <a:latin typeface="Arial"/>
            </a:endParaRPr>
          </a:p>
          <a:p>
            <a:pPr lvl="1" marL="457200" indent="-221040">
              <a:lnSpc>
                <a:spcPct val="120000"/>
              </a:lnSpc>
              <a:buClr>
                <a:srgbClr val="981e32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Detecting peaks with computer vision</a:t>
            </a:r>
            <a:endParaRPr b="0" lang="en-US" sz="2000" spc="-1" strike="noStrike">
              <a:latin typeface="Arial"/>
            </a:endParaRPr>
          </a:p>
          <a:p>
            <a:pPr lvl="1" marL="457200" indent="-221040">
              <a:lnSpc>
                <a:spcPct val="120000"/>
              </a:lnSpc>
              <a:buClr>
                <a:srgbClr val="981e32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Higher dimensional peak fitting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889" name="" descr=""/>
          <p:cNvPicPr/>
          <p:nvPr/>
        </p:nvPicPr>
        <p:blipFill>
          <a:blip r:embed="rId1"/>
          <a:srcRect l="12548" t="36407" r="9999" b="36359"/>
          <a:stretch/>
        </p:blipFill>
        <p:spPr>
          <a:xfrm>
            <a:off x="328320" y="3383280"/>
            <a:ext cx="8174520" cy="1534680"/>
          </a:xfrm>
          <a:prstGeom prst="rect">
            <a:avLst/>
          </a:prstGeom>
          <a:ln>
            <a:noFill/>
          </a:ln>
        </p:spPr>
      </p:pic>
      <p:pic>
        <p:nvPicPr>
          <p:cNvPr id="890" name="" descr=""/>
          <p:cNvPicPr/>
          <p:nvPr/>
        </p:nvPicPr>
        <p:blipFill>
          <a:blip r:embed="rId2"/>
          <a:srcRect l="0" t="0" r="0" b="12325"/>
          <a:stretch/>
        </p:blipFill>
        <p:spPr>
          <a:xfrm>
            <a:off x="5394960" y="1188720"/>
            <a:ext cx="3348000" cy="1919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CustomShape 1"/>
          <p:cNvSpPr/>
          <p:nvPr/>
        </p:nvSpPr>
        <p:spPr>
          <a:xfrm>
            <a:off x="8566200" y="4738680"/>
            <a:ext cx="316080" cy="40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67C1DDE7-BAD2-4EDD-9701-50095F03B613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892" name="CustomShape 2"/>
          <p:cNvSpPr/>
          <p:nvPr/>
        </p:nvSpPr>
        <p:spPr>
          <a:xfrm>
            <a:off x="451800" y="96840"/>
            <a:ext cx="8100720" cy="5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Further Directions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93" name="CustomShape 3"/>
          <p:cNvSpPr/>
          <p:nvPr/>
        </p:nvSpPr>
        <p:spPr>
          <a:xfrm>
            <a:off x="228600" y="971640"/>
            <a:ext cx="8106120" cy="380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33280">
              <a:lnSpc>
                <a:spcPct val="12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Thank DE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894" name="" descr=""/>
          <p:cNvPicPr/>
          <p:nvPr/>
        </p:nvPicPr>
        <p:blipFill>
          <a:blip r:embed="rId1"/>
          <a:srcRect l="12548" t="36407" r="9999" b="36359"/>
          <a:stretch/>
        </p:blipFill>
        <p:spPr>
          <a:xfrm>
            <a:off x="328320" y="3383280"/>
            <a:ext cx="8174520" cy="1534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Picture 5" descr=""/>
          <p:cNvPicPr/>
          <p:nvPr/>
        </p:nvPicPr>
        <p:blipFill>
          <a:blip r:embed="rId1"/>
          <a:stretch/>
        </p:blipFill>
        <p:spPr>
          <a:xfrm>
            <a:off x="3501360" y="1920240"/>
            <a:ext cx="3289680" cy="3289680"/>
          </a:xfrm>
          <a:prstGeom prst="rect">
            <a:avLst/>
          </a:prstGeom>
          <a:ln>
            <a:noFill/>
          </a:ln>
        </p:spPr>
      </p:pic>
      <p:sp>
        <p:nvSpPr>
          <p:cNvPr id="896" name="CustomShape 1"/>
          <p:cNvSpPr/>
          <p:nvPr/>
        </p:nvSpPr>
        <p:spPr>
          <a:xfrm>
            <a:off x="228600" y="971640"/>
            <a:ext cx="8106120" cy="380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Modified Chebyshev Polynomial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Take points below median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Emphasize edge points to pin edges of function</a:t>
            </a:r>
            <a:endParaRPr b="0" lang="en-US" sz="1800" spc="-1" strike="noStrike">
              <a:latin typeface="Arial"/>
            </a:endParaRPr>
          </a:p>
          <a:p>
            <a:pPr marL="233280"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897" name="CustomShape 2"/>
          <p:cNvSpPr/>
          <p:nvPr/>
        </p:nvSpPr>
        <p:spPr>
          <a:xfrm>
            <a:off x="8566200" y="4738680"/>
            <a:ext cx="316080" cy="40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08A8E052-A31F-45FB-AB64-D2D999906317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898" name="CustomShape 3"/>
          <p:cNvSpPr/>
          <p:nvPr/>
        </p:nvSpPr>
        <p:spPr>
          <a:xfrm>
            <a:off x="451800" y="96840"/>
            <a:ext cx="8100720" cy="5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Background Subtraction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99" name="CustomShape 4"/>
          <p:cNvSpPr/>
          <p:nvPr/>
        </p:nvSpPr>
        <p:spPr>
          <a:xfrm>
            <a:off x="5410080" y="1086840"/>
            <a:ext cx="3457800" cy="11059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00" name="Picture 4" descr=""/>
          <p:cNvPicPr/>
          <p:nvPr/>
        </p:nvPicPr>
        <p:blipFill>
          <a:blip r:embed="rId3"/>
          <a:stretch/>
        </p:blipFill>
        <p:spPr>
          <a:xfrm>
            <a:off x="365760" y="1920240"/>
            <a:ext cx="3290040" cy="3290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8566200" y="4738680"/>
            <a:ext cx="316080" cy="40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D45C1806-0D1C-44AD-AD50-C19E9E813E73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451800" y="96840"/>
            <a:ext cx="8100720" cy="5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The New Bottle Neck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1"/>
          <a:srcRect l="14813" t="0" r="27744" b="8101"/>
          <a:stretch/>
        </p:blipFill>
        <p:spPr>
          <a:xfrm>
            <a:off x="457560" y="1493640"/>
            <a:ext cx="1827360" cy="1644480"/>
          </a:xfrm>
          <a:prstGeom prst="rect">
            <a:avLst/>
          </a:prstGeom>
          <a:ln>
            <a:noFill/>
          </a:ln>
        </p:spPr>
      </p:pic>
      <p:pic>
        <p:nvPicPr>
          <p:cNvPr id="178" name="Picture 2" descr=""/>
          <p:cNvPicPr/>
          <p:nvPr/>
        </p:nvPicPr>
        <p:blipFill>
          <a:blip r:embed="rId2"/>
          <a:stretch/>
        </p:blipFill>
        <p:spPr>
          <a:xfrm rot="16200000">
            <a:off x="389880" y="3182760"/>
            <a:ext cx="1181880" cy="1096560"/>
          </a:xfrm>
          <a:prstGeom prst="rect">
            <a:avLst/>
          </a:prstGeom>
          <a:ln>
            <a:noFill/>
          </a:ln>
        </p:spPr>
      </p:pic>
      <p:grpSp>
        <p:nvGrpSpPr>
          <p:cNvPr id="179" name="Group 3"/>
          <p:cNvGrpSpPr/>
          <p:nvPr/>
        </p:nvGrpSpPr>
        <p:grpSpPr>
          <a:xfrm>
            <a:off x="630720" y="4035600"/>
            <a:ext cx="1303200" cy="975240"/>
            <a:chOff x="630720" y="4035600"/>
            <a:chExt cx="1303200" cy="975240"/>
          </a:xfrm>
        </p:grpSpPr>
        <p:pic>
          <p:nvPicPr>
            <p:cNvPr id="180" name="Picture 5" descr=""/>
            <p:cNvPicPr/>
            <p:nvPr/>
          </p:nvPicPr>
          <p:blipFill>
            <a:blip r:embed="rId3"/>
            <a:stretch/>
          </p:blipFill>
          <p:spPr>
            <a:xfrm rot="5400000">
              <a:off x="939240" y="4016160"/>
              <a:ext cx="975240" cy="10137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81" name="CustomShape 4"/>
            <p:cNvSpPr/>
            <p:nvPr/>
          </p:nvSpPr>
          <p:spPr>
            <a:xfrm>
              <a:off x="630720" y="4045680"/>
              <a:ext cx="137160" cy="193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82" name="" descr=""/>
          <p:cNvPicPr/>
          <p:nvPr/>
        </p:nvPicPr>
        <p:blipFill>
          <a:blip r:embed="rId4"/>
          <a:srcRect l="12874" t="11860" r="10266" b="10630"/>
          <a:stretch/>
        </p:blipFill>
        <p:spPr>
          <a:xfrm rot="16200000">
            <a:off x="1284480" y="3321720"/>
            <a:ext cx="996120" cy="1004760"/>
          </a:xfrm>
          <a:prstGeom prst="rect">
            <a:avLst/>
          </a:prstGeom>
          <a:ln>
            <a:noFill/>
          </a:ln>
        </p:spPr>
      </p:pic>
      <p:grpSp>
        <p:nvGrpSpPr>
          <p:cNvPr id="183" name="Group 5"/>
          <p:cNvGrpSpPr/>
          <p:nvPr/>
        </p:nvGrpSpPr>
        <p:grpSpPr>
          <a:xfrm>
            <a:off x="7112880" y="1874160"/>
            <a:ext cx="1757160" cy="1575360"/>
            <a:chOff x="7112880" y="1874160"/>
            <a:chExt cx="1757160" cy="1575360"/>
          </a:xfrm>
        </p:grpSpPr>
        <p:sp>
          <p:nvSpPr>
            <p:cNvPr id="184" name="CustomShape 6"/>
            <p:cNvSpPr/>
            <p:nvPr/>
          </p:nvSpPr>
          <p:spPr>
            <a:xfrm>
              <a:off x="7924680" y="260028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" name="CustomShape 7"/>
            <p:cNvSpPr/>
            <p:nvPr/>
          </p:nvSpPr>
          <p:spPr>
            <a:xfrm>
              <a:off x="7166160" y="3365640"/>
              <a:ext cx="74880" cy="7488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" name="CustomShape 8"/>
            <p:cNvSpPr/>
            <p:nvPr/>
          </p:nvSpPr>
          <p:spPr>
            <a:xfrm>
              <a:off x="7378560" y="3365640"/>
              <a:ext cx="64080" cy="6408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" name="CustomShape 9"/>
            <p:cNvSpPr/>
            <p:nvPr/>
          </p:nvSpPr>
          <p:spPr>
            <a:xfrm>
              <a:off x="7263000" y="3365640"/>
              <a:ext cx="74880" cy="7488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" name="CustomShape 10"/>
            <p:cNvSpPr/>
            <p:nvPr/>
          </p:nvSpPr>
          <p:spPr>
            <a:xfrm>
              <a:off x="7208640" y="3283920"/>
              <a:ext cx="74880" cy="7488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" name="CustomShape 11"/>
            <p:cNvSpPr/>
            <p:nvPr/>
          </p:nvSpPr>
          <p:spPr>
            <a:xfrm>
              <a:off x="7421040" y="3283920"/>
              <a:ext cx="64080" cy="6408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" name="CustomShape 12"/>
            <p:cNvSpPr/>
            <p:nvPr/>
          </p:nvSpPr>
          <p:spPr>
            <a:xfrm>
              <a:off x="7305120" y="3283920"/>
              <a:ext cx="74880" cy="7488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" name="CustomShape 13"/>
            <p:cNvSpPr/>
            <p:nvPr/>
          </p:nvSpPr>
          <p:spPr>
            <a:xfrm>
              <a:off x="7264080" y="3204720"/>
              <a:ext cx="74880" cy="7488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" name="CustomShape 14"/>
            <p:cNvSpPr/>
            <p:nvPr/>
          </p:nvSpPr>
          <p:spPr>
            <a:xfrm>
              <a:off x="7476480" y="32047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" name="CustomShape 15"/>
            <p:cNvSpPr/>
            <p:nvPr/>
          </p:nvSpPr>
          <p:spPr>
            <a:xfrm>
              <a:off x="7371360" y="3204720"/>
              <a:ext cx="64080" cy="6408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" name="CustomShape 16"/>
            <p:cNvSpPr/>
            <p:nvPr/>
          </p:nvSpPr>
          <p:spPr>
            <a:xfrm>
              <a:off x="7315200" y="3120120"/>
              <a:ext cx="74880" cy="7488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" name="CustomShape 17"/>
            <p:cNvSpPr/>
            <p:nvPr/>
          </p:nvSpPr>
          <p:spPr>
            <a:xfrm>
              <a:off x="7527600" y="31201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" name="CustomShape 18"/>
            <p:cNvSpPr/>
            <p:nvPr/>
          </p:nvSpPr>
          <p:spPr>
            <a:xfrm>
              <a:off x="7422840" y="31201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7" name="CustomShape 19"/>
            <p:cNvSpPr/>
            <p:nvPr/>
          </p:nvSpPr>
          <p:spPr>
            <a:xfrm>
              <a:off x="7399440" y="30229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" name="CustomShape 20"/>
            <p:cNvSpPr/>
            <p:nvPr/>
          </p:nvSpPr>
          <p:spPr>
            <a:xfrm>
              <a:off x="7601040" y="30229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9" name="CustomShape 21"/>
            <p:cNvSpPr/>
            <p:nvPr/>
          </p:nvSpPr>
          <p:spPr>
            <a:xfrm>
              <a:off x="7496280" y="30229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" name="CustomShape 22"/>
            <p:cNvSpPr/>
            <p:nvPr/>
          </p:nvSpPr>
          <p:spPr>
            <a:xfrm>
              <a:off x="7405920" y="29275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" name="CustomShape 23"/>
            <p:cNvSpPr/>
            <p:nvPr/>
          </p:nvSpPr>
          <p:spPr>
            <a:xfrm>
              <a:off x="7607160" y="29275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2" name="CustomShape 24"/>
            <p:cNvSpPr/>
            <p:nvPr/>
          </p:nvSpPr>
          <p:spPr>
            <a:xfrm>
              <a:off x="7502400" y="29275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" name="CustomShape 25"/>
            <p:cNvSpPr/>
            <p:nvPr/>
          </p:nvSpPr>
          <p:spPr>
            <a:xfrm>
              <a:off x="7466760" y="283068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" name="CustomShape 26"/>
            <p:cNvSpPr/>
            <p:nvPr/>
          </p:nvSpPr>
          <p:spPr>
            <a:xfrm>
              <a:off x="7668360" y="283068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5" name="CustomShape 27"/>
            <p:cNvSpPr/>
            <p:nvPr/>
          </p:nvSpPr>
          <p:spPr>
            <a:xfrm>
              <a:off x="7563240" y="283068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" name="CustomShape 28"/>
            <p:cNvSpPr/>
            <p:nvPr/>
          </p:nvSpPr>
          <p:spPr>
            <a:xfrm>
              <a:off x="7512480" y="336564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7" name="CustomShape 29"/>
            <p:cNvSpPr/>
            <p:nvPr/>
          </p:nvSpPr>
          <p:spPr>
            <a:xfrm>
              <a:off x="7714080" y="336564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8" name="CustomShape 30"/>
            <p:cNvSpPr/>
            <p:nvPr/>
          </p:nvSpPr>
          <p:spPr>
            <a:xfrm>
              <a:off x="7609320" y="336564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" name="CustomShape 31"/>
            <p:cNvSpPr/>
            <p:nvPr/>
          </p:nvSpPr>
          <p:spPr>
            <a:xfrm>
              <a:off x="7554960" y="32839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" name="CustomShape 32"/>
            <p:cNvSpPr/>
            <p:nvPr/>
          </p:nvSpPr>
          <p:spPr>
            <a:xfrm>
              <a:off x="7756560" y="32839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1" name="CustomShape 33"/>
            <p:cNvSpPr/>
            <p:nvPr/>
          </p:nvSpPr>
          <p:spPr>
            <a:xfrm>
              <a:off x="7651440" y="32839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" name="CustomShape 34"/>
            <p:cNvSpPr/>
            <p:nvPr/>
          </p:nvSpPr>
          <p:spPr>
            <a:xfrm>
              <a:off x="7610040" y="32047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3" name="CustomShape 35"/>
            <p:cNvSpPr/>
            <p:nvPr/>
          </p:nvSpPr>
          <p:spPr>
            <a:xfrm>
              <a:off x="7811640" y="32047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" name="CustomShape 36"/>
            <p:cNvSpPr/>
            <p:nvPr/>
          </p:nvSpPr>
          <p:spPr>
            <a:xfrm>
              <a:off x="7706880" y="32047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5" name="CustomShape 37"/>
            <p:cNvSpPr/>
            <p:nvPr/>
          </p:nvSpPr>
          <p:spPr>
            <a:xfrm>
              <a:off x="7661520" y="31201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" name="CustomShape 38"/>
            <p:cNvSpPr/>
            <p:nvPr/>
          </p:nvSpPr>
          <p:spPr>
            <a:xfrm>
              <a:off x="7863120" y="31201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" name="CustomShape 39"/>
            <p:cNvSpPr/>
            <p:nvPr/>
          </p:nvSpPr>
          <p:spPr>
            <a:xfrm>
              <a:off x="7758000" y="31201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" name="CustomShape 40"/>
            <p:cNvSpPr/>
            <p:nvPr/>
          </p:nvSpPr>
          <p:spPr>
            <a:xfrm>
              <a:off x="7700040" y="30391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9" name="CustomShape 41"/>
            <p:cNvSpPr/>
            <p:nvPr/>
          </p:nvSpPr>
          <p:spPr>
            <a:xfrm>
              <a:off x="7901640" y="30391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" name="CustomShape 42"/>
            <p:cNvSpPr/>
            <p:nvPr/>
          </p:nvSpPr>
          <p:spPr>
            <a:xfrm>
              <a:off x="7796880" y="30391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" name="CustomShape 43"/>
            <p:cNvSpPr/>
            <p:nvPr/>
          </p:nvSpPr>
          <p:spPr>
            <a:xfrm>
              <a:off x="7710480" y="295740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" name="CustomShape 44"/>
            <p:cNvSpPr/>
            <p:nvPr/>
          </p:nvSpPr>
          <p:spPr>
            <a:xfrm>
              <a:off x="7912080" y="295740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" name="CustomShape 45"/>
            <p:cNvSpPr/>
            <p:nvPr/>
          </p:nvSpPr>
          <p:spPr>
            <a:xfrm>
              <a:off x="7807320" y="295740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" name="CustomShape 46"/>
            <p:cNvSpPr/>
            <p:nvPr/>
          </p:nvSpPr>
          <p:spPr>
            <a:xfrm>
              <a:off x="7783200" y="28699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5" name="CustomShape 47"/>
            <p:cNvSpPr/>
            <p:nvPr/>
          </p:nvSpPr>
          <p:spPr>
            <a:xfrm>
              <a:off x="7984800" y="2869920"/>
              <a:ext cx="64080" cy="6408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" name="CustomShape 48"/>
            <p:cNvSpPr/>
            <p:nvPr/>
          </p:nvSpPr>
          <p:spPr>
            <a:xfrm>
              <a:off x="7880040" y="2869920"/>
              <a:ext cx="64080" cy="6408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" name="CustomShape 49"/>
            <p:cNvSpPr/>
            <p:nvPr/>
          </p:nvSpPr>
          <p:spPr>
            <a:xfrm>
              <a:off x="7533360" y="274104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" name="CustomShape 50"/>
            <p:cNvSpPr/>
            <p:nvPr/>
          </p:nvSpPr>
          <p:spPr>
            <a:xfrm>
              <a:off x="7734960" y="2741040"/>
              <a:ext cx="64080" cy="6408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" name="CustomShape 51"/>
            <p:cNvSpPr/>
            <p:nvPr/>
          </p:nvSpPr>
          <p:spPr>
            <a:xfrm>
              <a:off x="7630200" y="2741040"/>
              <a:ext cx="64080" cy="6408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" name="CustomShape 52"/>
            <p:cNvSpPr/>
            <p:nvPr/>
          </p:nvSpPr>
          <p:spPr>
            <a:xfrm>
              <a:off x="7830360" y="2772720"/>
              <a:ext cx="64080" cy="6408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" name="CustomShape 53"/>
            <p:cNvSpPr/>
            <p:nvPr/>
          </p:nvSpPr>
          <p:spPr>
            <a:xfrm>
              <a:off x="8031960" y="2772720"/>
              <a:ext cx="64080" cy="640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" name="CustomShape 54"/>
            <p:cNvSpPr/>
            <p:nvPr/>
          </p:nvSpPr>
          <p:spPr>
            <a:xfrm>
              <a:off x="7926840" y="2772720"/>
              <a:ext cx="64080" cy="6408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" name="CustomShape 55"/>
            <p:cNvSpPr/>
            <p:nvPr/>
          </p:nvSpPr>
          <p:spPr>
            <a:xfrm>
              <a:off x="7978680" y="251532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" name="CustomShape 56"/>
            <p:cNvSpPr/>
            <p:nvPr/>
          </p:nvSpPr>
          <p:spPr>
            <a:xfrm>
              <a:off x="8145000" y="243288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" name="CustomShape 57"/>
            <p:cNvSpPr/>
            <p:nvPr/>
          </p:nvSpPr>
          <p:spPr>
            <a:xfrm>
              <a:off x="8186760" y="234072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6" name="CustomShape 58"/>
            <p:cNvSpPr/>
            <p:nvPr/>
          </p:nvSpPr>
          <p:spPr>
            <a:xfrm>
              <a:off x="8081640" y="234072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" name="CustomShape 59"/>
            <p:cNvSpPr/>
            <p:nvPr/>
          </p:nvSpPr>
          <p:spPr>
            <a:xfrm>
              <a:off x="8035560" y="242352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" name="CustomShape 60"/>
            <p:cNvSpPr/>
            <p:nvPr/>
          </p:nvSpPr>
          <p:spPr>
            <a:xfrm>
              <a:off x="8130600" y="224064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9" name="CustomShape 61"/>
            <p:cNvSpPr/>
            <p:nvPr/>
          </p:nvSpPr>
          <p:spPr>
            <a:xfrm>
              <a:off x="7584840" y="2653560"/>
              <a:ext cx="74880" cy="7488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0" name="CustomShape 62"/>
            <p:cNvSpPr/>
            <p:nvPr/>
          </p:nvSpPr>
          <p:spPr>
            <a:xfrm>
              <a:off x="7786440" y="2653560"/>
              <a:ext cx="74880" cy="7488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1" name="CustomShape 63"/>
            <p:cNvSpPr/>
            <p:nvPr/>
          </p:nvSpPr>
          <p:spPr>
            <a:xfrm>
              <a:off x="7681680" y="2653560"/>
              <a:ext cx="74880" cy="7488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2" name="CustomShape 64"/>
            <p:cNvSpPr/>
            <p:nvPr/>
          </p:nvSpPr>
          <p:spPr>
            <a:xfrm>
              <a:off x="7627320" y="2571480"/>
              <a:ext cx="74880" cy="7488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3" name="CustomShape 65"/>
            <p:cNvSpPr/>
            <p:nvPr/>
          </p:nvSpPr>
          <p:spPr>
            <a:xfrm>
              <a:off x="7828560" y="2571480"/>
              <a:ext cx="74880" cy="7488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4" name="CustomShape 66"/>
            <p:cNvSpPr/>
            <p:nvPr/>
          </p:nvSpPr>
          <p:spPr>
            <a:xfrm>
              <a:off x="7723800" y="2571480"/>
              <a:ext cx="74880" cy="7488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5" name="CustomShape 67"/>
            <p:cNvSpPr/>
            <p:nvPr/>
          </p:nvSpPr>
          <p:spPr>
            <a:xfrm>
              <a:off x="7682400" y="2492640"/>
              <a:ext cx="74880" cy="7488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6" name="CustomShape 68"/>
            <p:cNvSpPr/>
            <p:nvPr/>
          </p:nvSpPr>
          <p:spPr>
            <a:xfrm>
              <a:off x="7884000" y="249264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7" name="CustomShape 69"/>
            <p:cNvSpPr/>
            <p:nvPr/>
          </p:nvSpPr>
          <p:spPr>
            <a:xfrm>
              <a:off x="7779240" y="249264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8" name="CustomShape 70"/>
            <p:cNvSpPr/>
            <p:nvPr/>
          </p:nvSpPr>
          <p:spPr>
            <a:xfrm>
              <a:off x="7733880" y="240768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9" name="CustomShape 71"/>
            <p:cNvSpPr/>
            <p:nvPr/>
          </p:nvSpPr>
          <p:spPr>
            <a:xfrm>
              <a:off x="7935120" y="240768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0" name="CustomShape 72"/>
            <p:cNvSpPr/>
            <p:nvPr/>
          </p:nvSpPr>
          <p:spPr>
            <a:xfrm>
              <a:off x="7830360" y="240768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1" name="CustomShape 73"/>
            <p:cNvSpPr/>
            <p:nvPr/>
          </p:nvSpPr>
          <p:spPr>
            <a:xfrm>
              <a:off x="7772400" y="232704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2" name="CustomShape 74"/>
            <p:cNvSpPr/>
            <p:nvPr/>
          </p:nvSpPr>
          <p:spPr>
            <a:xfrm>
              <a:off x="7974000" y="232704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3" name="CustomShape 75"/>
            <p:cNvSpPr/>
            <p:nvPr/>
          </p:nvSpPr>
          <p:spPr>
            <a:xfrm>
              <a:off x="7869240" y="232704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4" name="CustomShape 76"/>
            <p:cNvSpPr/>
            <p:nvPr/>
          </p:nvSpPr>
          <p:spPr>
            <a:xfrm>
              <a:off x="7825320" y="224064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5" name="CustomShape 77"/>
            <p:cNvSpPr/>
            <p:nvPr/>
          </p:nvSpPr>
          <p:spPr>
            <a:xfrm>
              <a:off x="8026920" y="224064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6" name="CustomShape 78"/>
            <p:cNvSpPr/>
            <p:nvPr/>
          </p:nvSpPr>
          <p:spPr>
            <a:xfrm>
              <a:off x="7922160" y="224064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7" name="CustomShape 79"/>
            <p:cNvSpPr/>
            <p:nvPr/>
          </p:nvSpPr>
          <p:spPr>
            <a:xfrm>
              <a:off x="8312400" y="2703240"/>
              <a:ext cx="74880" cy="7488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8" name="CustomShape 80"/>
            <p:cNvSpPr/>
            <p:nvPr/>
          </p:nvSpPr>
          <p:spPr>
            <a:xfrm>
              <a:off x="8353800" y="2624400"/>
              <a:ext cx="74880" cy="7488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9" name="CustomShape 81"/>
            <p:cNvSpPr/>
            <p:nvPr/>
          </p:nvSpPr>
          <p:spPr>
            <a:xfrm>
              <a:off x="8185680" y="287496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0" name="CustomShape 82"/>
            <p:cNvSpPr/>
            <p:nvPr/>
          </p:nvSpPr>
          <p:spPr>
            <a:xfrm>
              <a:off x="8091720" y="2874960"/>
              <a:ext cx="64080" cy="640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1" name="CustomShape 83"/>
            <p:cNvSpPr/>
            <p:nvPr/>
          </p:nvSpPr>
          <p:spPr>
            <a:xfrm>
              <a:off x="8236800" y="2783880"/>
              <a:ext cx="74880" cy="7488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" name="CustomShape 84"/>
            <p:cNvSpPr/>
            <p:nvPr/>
          </p:nvSpPr>
          <p:spPr>
            <a:xfrm>
              <a:off x="8132040" y="2783880"/>
              <a:ext cx="74880" cy="7488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3" name="CustomShape 85"/>
            <p:cNvSpPr/>
            <p:nvPr/>
          </p:nvSpPr>
          <p:spPr>
            <a:xfrm>
              <a:off x="7823520" y="337140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4" name="CustomShape 86"/>
            <p:cNvSpPr/>
            <p:nvPr/>
          </p:nvSpPr>
          <p:spPr>
            <a:xfrm>
              <a:off x="8025120" y="337140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5" name="CustomShape 87"/>
            <p:cNvSpPr/>
            <p:nvPr/>
          </p:nvSpPr>
          <p:spPr>
            <a:xfrm>
              <a:off x="7920360" y="337140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6" name="CustomShape 88"/>
            <p:cNvSpPr/>
            <p:nvPr/>
          </p:nvSpPr>
          <p:spPr>
            <a:xfrm>
              <a:off x="7866000" y="328968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7" name="CustomShape 89"/>
            <p:cNvSpPr/>
            <p:nvPr/>
          </p:nvSpPr>
          <p:spPr>
            <a:xfrm>
              <a:off x="8067600" y="328968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8" name="CustomShape 90"/>
            <p:cNvSpPr/>
            <p:nvPr/>
          </p:nvSpPr>
          <p:spPr>
            <a:xfrm>
              <a:off x="7962480" y="328968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9" name="CustomShape 91"/>
            <p:cNvSpPr/>
            <p:nvPr/>
          </p:nvSpPr>
          <p:spPr>
            <a:xfrm>
              <a:off x="7921080" y="321048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0" name="CustomShape 92"/>
            <p:cNvSpPr/>
            <p:nvPr/>
          </p:nvSpPr>
          <p:spPr>
            <a:xfrm>
              <a:off x="8122680" y="321048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" name="CustomShape 93"/>
            <p:cNvSpPr/>
            <p:nvPr/>
          </p:nvSpPr>
          <p:spPr>
            <a:xfrm>
              <a:off x="8017920" y="321048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2" name="CustomShape 94"/>
            <p:cNvSpPr/>
            <p:nvPr/>
          </p:nvSpPr>
          <p:spPr>
            <a:xfrm>
              <a:off x="8401680" y="2722320"/>
              <a:ext cx="74880" cy="7488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" name="CustomShape 95"/>
            <p:cNvSpPr/>
            <p:nvPr/>
          </p:nvSpPr>
          <p:spPr>
            <a:xfrm>
              <a:off x="8284680" y="289116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" name="CustomShape 96"/>
            <p:cNvSpPr/>
            <p:nvPr/>
          </p:nvSpPr>
          <p:spPr>
            <a:xfrm>
              <a:off x="8381160" y="289116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5" name="CustomShape 97"/>
            <p:cNvSpPr/>
            <p:nvPr/>
          </p:nvSpPr>
          <p:spPr>
            <a:xfrm>
              <a:off x="8340120" y="280944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6" name="CustomShape 98"/>
            <p:cNvSpPr/>
            <p:nvPr/>
          </p:nvSpPr>
          <p:spPr>
            <a:xfrm>
              <a:off x="7869240" y="2682360"/>
              <a:ext cx="74880" cy="74880"/>
            </a:xfrm>
            <a:prstGeom prst="ellipse">
              <a:avLst/>
            </a:prstGeom>
            <a:solidFill>
              <a:srgbClr val="efed9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7" name="CustomShape 99"/>
            <p:cNvSpPr/>
            <p:nvPr/>
          </p:nvSpPr>
          <p:spPr>
            <a:xfrm>
              <a:off x="8436960" y="280944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8" name="CustomShape 100"/>
            <p:cNvSpPr/>
            <p:nvPr/>
          </p:nvSpPr>
          <p:spPr>
            <a:xfrm>
              <a:off x="8141040" y="336564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9" name="CustomShape 101"/>
            <p:cNvSpPr/>
            <p:nvPr/>
          </p:nvSpPr>
          <p:spPr>
            <a:xfrm>
              <a:off x="8342640" y="336564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" name="CustomShape 102"/>
            <p:cNvSpPr/>
            <p:nvPr/>
          </p:nvSpPr>
          <p:spPr>
            <a:xfrm>
              <a:off x="8237880" y="336564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" name="CustomShape 103"/>
            <p:cNvSpPr/>
            <p:nvPr/>
          </p:nvSpPr>
          <p:spPr>
            <a:xfrm>
              <a:off x="8183520" y="328392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2" name="CustomShape 104"/>
            <p:cNvSpPr/>
            <p:nvPr/>
          </p:nvSpPr>
          <p:spPr>
            <a:xfrm>
              <a:off x="8384760" y="328392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3" name="CustomShape 105"/>
            <p:cNvSpPr/>
            <p:nvPr/>
          </p:nvSpPr>
          <p:spPr>
            <a:xfrm>
              <a:off x="8280000" y="328392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4" name="CustomShape 106"/>
            <p:cNvSpPr/>
            <p:nvPr/>
          </p:nvSpPr>
          <p:spPr>
            <a:xfrm>
              <a:off x="8238600" y="320472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5" name="CustomShape 107"/>
            <p:cNvSpPr/>
            <p:nvPr/>
          </p:nvSpPr>
          <p:spPr>
            <a:xfrm>
              <a:off x="8440200" y="320472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6" name="CustomShape 108"/>
            <p:cNvSpPr/>
            <p:nvPr/>
          </p:nvSpPr>
          <p:spPr>
            <a:xfrm>
              <a:off x="8335440" y="320472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7" name="CustomShape 109"/>
            <p:cNvSpPr/>
            <p:nvPr/>
          </p:nvSpPr>
          <p:spPr>
            <a:xfrm>
              <a:off x="8459640" y="336564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8" name="CustomShape 110"/>
            <p:cNvSpPr/>
            <p:nvPr/>
          </p:nvSpPr>
          <p:spPr>
            <a:xfrm>
              <a:off x="8661240" y="336564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9" name="CustomShape 111"/>
            <p:cNvSpPr/>
            <p:nvPr/>
          </p:nvSpPr>
          <p:spPr>
            <a:xfrm>
              <a:off x="8556480" y="336564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0" name="CustomShape 112"/>
            <p:cNvSpPr/>
            <p:nvPr/>
          </p:nvSpPr>
          <p:spPr>
            <a:xfrm>
              <a:off x="8502120" y="328392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1" name="CustomShape 113"/>
            <p:cNvSpPr/>
            <p:nvPr/>
          </p:nvSpPr>
          <p:spPr>
            <a:xfrm>
              <a:off x="8703720" y="328392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2" name="CustomShape 114"/>
            <p:cNvSpPr/>
            <p:nvPr/>
          </p:nvSpPr>
          <p:spPr>
            <a:xfrm>
              <a:off x="8598600" y="328392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3" name="CustomShape 115"/>
            <p:cNvSpPr/>
            <p:nvPr/>
          </p:nvSpPr>
          <p:spPr>
            <a:xfrm>
              <a:off x="8557200" y="320472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4" name="CustomShape 116"/>
            <p:cNvSpPr/>
            <p:nvPr/>
          </p:nvSpPr>
          <p:spPr>
            <a:xfrm>
              <a:off x="8759520" y="336564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5" name="CustomShape 117"/>
            <p:cNvSpPr/>
            <p:nvPr/>
          </p:nvSpPr>
          <p:spPr>
            <a:xfrm>
              <a:off x="8654040" y="320472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" name="CustomShape 118"/>
            <p:cNvSpPr/>
            <p:nvPr/>
          </p:nvSpPr>
          <p:spPr>
            <a:xfrm>
              <a:off x="7981920" y="313128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" name="CustomShape 119"/>
            <p:cNvSpPr/>
            <p:nvPr/>
          </p:nvSpPr>
          <p:spPr>
            <a:xfrm>
              <a:off x="8172720" y="313128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" name="CustomShape 120"/>
            <p:cNvSpPr/>
            <p:nvPr/>
          </p:nvSpPr>
          <p:spPr>
            <a:xfrm>
              <a:off x="8078760" y="313128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9" name="CustomShape 121"/>
            <p:cNvSpPr/>
            <p:nvPr/>
          </p:nvSpPr>
          <p:spPr>
            <a:xfrm>
              <a:off x="8024400" y="304956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0" name="CustomShape 122"/>
            <p:cNvSpPr/>
            <p:nvPr/>
          </p:nvSpPr>
          <p:spPr>
            <a:xfrm>
              <a:off x="8214840" y="304956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1" name="CustomShape 123"/>
            <p:cNvSpPr/>
            <p:nvPr/>
          </p:nvSpPr>
          <p:spPr>
            <a:xfrm>
              <a:off x="8120880" y="3049560"/>
              <a:ext cx="64080" cy="640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2" name="CustomShape 124"/>
            <p:cNvSpPr/>
            <p:nvPr/>
          </p:nvSpPr>
          <p:spPr>
            <a:xfrm>
              <a:off x="8079480" y="2970360"/>
              <a:ext cx="64080" cy="640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" name="CustomShape 125"/>
            <p:cNvSpPr/>
            <p:nvPr/>
          </p:nvSpPr>
          <p:spPr>
            <a:xfrm>
              <a:off x="8270280" y="297036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" name="CustomShape 126"/>
            <p:cNvSpPr/>
            <p:nvPr/>
          </p:nvSpPr>
          <p:spPr>
            <a:xfrm>
              <a:off x="8165520" y="297036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5" name="CustomShape 127"/>
            <p:cNvSpPr/>
            <p:nvPr/>
          </p:nvSpPr>
          <p:spPr>
            <a:xfrm>
              <a:off x="8291160" y="312696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" name="CustomShape 128"/>
            <p:cNvSpPr/>
            <p:nvPr/>
          </p:nvSpPr>
          <p:spPr>
            <a:xfrm>
              <a:off x="8492760" y="312696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7" name="CustomShape 129"/>
            <p:cNvSpPr/>
            <p:nvPr/>
          </p:nvSpPr>
          <p:spPr>
            <a:xfrm>
              <a:off x="8387640" y="312696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8" name="CustomShape 130"/>
            <p:cNvSpPr/>
            <p:nvPr/>
          </p:nvSpPr>
          <p:spPr>
            <a:xfrm>
              <a:off x="8333280" y="304524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9" name="CustomShape 131"/>
            <p:cNvSpPr/>
            <p:nvPr/>
          </p:nvSpPr>
          <p:spPr>
            <a:xfrm>
              <a:off x="8534880" y="304524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0" name="CustomShape 132"/>
            <p:cNvSpPr/>
            <p:nvPr/>
          </p:nvSpPr>
          <p:spPr>
            <a:xfrm>
              <a:off x="8430120" y="304524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1" name="CustomShape 133"/>
            <p:cNvSpPr/>
            <p:nvPr/>
          </p:nvSpPr>
          <p:spPr>
            <a:xfrm>
              <a:off x="8388720" y="296604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2" name="CustomShape 134"/>
            <p:cNvSpPr/>
            <p:nvPr/>
          </p:nvSpPr>
          <p:spPr>
            <a:xfrm>
              <a:off x="8594280" y="310788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3" name="CustomShape 135"/>
            <p:cNvSpPr/>
            <p:nvPr/>
          </p:nvSpPr>
          <p:spPr>
            <a:xfrm>
              <a:off x="8496000" y="292752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4" name="CustomShape 136"/>
            <p:cNvSpPr/>
            <p:nvPr/>
          </p:nvSpPr>
          <p:spPr>
            <a:xfrm>
              <a:off x="8008920" y="2692440"/>
              <a:ext cx="74880" cy="7488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5" name="CustomShape 137"/>
            <p:cNvSpPr/>
            <p:nvPr/>
          </p:nvSpPr>
          <p:spPr>
            <a:xfrm>
              <a:off x="8210160" y="2692440"/>
              <a:ext cx="74880" cy="7488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6" name="CustomShape 138"/>
            <p:cNvSpPr/>
            <p:nvPr/>
          </p:nvSpPr>
          <p:spPr>
            <a:xfrm>
              <a:off x="8105400" y="2692440"/>
              <a:ext cx="74880" cy="7488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7" name="CustomShape 139"/>
            <p:cNvSpPr/>
            <p:nvPr/>
          </p:nvSpPr>
          <p:spPr>
            <a:xfrm>
              <a:off x="8051040" y="2606400"/>
              <a:ext cx="74880" cy="7488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8" name="CustomShape 140"/>
            <p:cNvSpPr/>
            <p:nvPr/>
          </p:nvSpPr>
          <p:spPr>
            <a:xfrm>
              <a:off x="8252640" y="2606400"/>
              <a:ext cx="74880" cy="7488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9" name="CustomShape 141"/>
            <p:cNvSpPr/>
            <p:nvPr/>
          </p:nvSpPr>
          <p:spPr>
            <a:xfrm>
              <a:off x="8147880" y="2606400"/>
              <a:ext cx="74880" cy="7488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0" name="CustomShape 142"/>
            <p:cNvSpPr/>
            <p:nvPr/>
          </p:nvSpPr>
          <p:spPr>
            <a:xfrm>
              <a:off x="8106480" y="2527200"/>
              <a:ext cx="74880" cy="7488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1" name="CustomShape 143"/>
            <p:cNvSpPr/>
            <p:nvPr/>
          </p:nvSpPr>
          <p:spPr>
            <a:xfrm>
              <a:off x="8308080" y="2527200"/>
              <a:ext cx="74880" cy="7488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2" name="CustomShape 144"/>
            <p:cNvSpPr/>
            <p:nvPr/>
          </p:nvSpPr>
          <p:spPr>
            <a:xfrm>
              <a:off x="8202960" y="2527200"/>
              <a:ext cx="74880" cy="7488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3" name="CustomShape 145"/>
            <p:cNvSpPr/>
            <p:nvPr/>
          </p:nvSpPr>
          <p:spPr>
            <a:xfrm>
              <a:off x="7865640" y="215244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4" name="CustomShape 146"/>
            <p:cNvSpPr/>
            <p:nvPr/>
          </p:nvSpPr>
          <p:spPr>
            <a:xfrm>
              <a:off x="8067240" y="215244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5" name="CustomShape 147"/>
            <p:cNvSpPr/>
            <p:nvPr/>
          </p:nvSpPr>
          <p:spPr>
            <a:xfrm>
              <a:off x="7962120" y="215244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6" name="CustomShape 148"/>
            <p:cNvSpPr/>
            <p:nvPr/>
          </p:nvSpPr>
          <p:spPr>
            <a:xfrm>
              <a:off x="7907760" y="207072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7" name="CustomShape 149"/>
            <p:cNvSpPr/>
            <p:nvPr/>
          </p:nvSpPr>
          <p:spPr>
            <a:xfrm>
              <a:off x="8004600" y="207072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8" name="CustomShape 150"/>
            <p:cNvSpPr/>
            <p:nvPr/>
          </p:nvSpPr>
          <p:spPr>
            <a:xfrm>
              <a:off x="7963200" y="199152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29" name="Group 151"/>
            <p:cNvGrpSpPr/>
            <p:nvPr/>
          </p:nvGrpSpPr>
          <p:grpSpPr>
            <a:xfrm>
              <a:off x="7112880" y="1874160"/>
              <a:ext cx="1757160" cy="1575360"/>
              <a:chOff x="7112880" y="1874160"/>
              <a:chExt cx="1757160" cy="1575360"/>
            </a:xfrm>
          </p:grpSpPr>
          <p:sp>
            <p:nvSpPr>
              <p:cNvPr id="330" name="CustomShape 152"/>
              <p:cNvSpPr/>
              <p:nvPr/>
            </p:nvSpPr>
            <p:spPr>
              <a:xfrm>
                <a:off x="7112880" y="1874160"/>
                <a:ext cx="1757160" cy="1575000"/>
              </a:xfrm>
              <a:prstGeom prst="triangle">
                <a:avLst>
                  <a:gd name="adj" fmla="val 50000"/>
                </a:avLst>
              </a:pr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1" name="CustomShape 153"/>
              <p:cNvSpPr/>
              <p:nvPr/>
            </p:nvSpPr>
            <p:spPr>
              <a:xfrm>
                <a:off x="7392960" y="2977920"/>
                <a:ext cx="123120" cy="471600"/>
              </a:xfrm>
              <a:custGeom>
                <a:avLst/>
                <a:gdLst/>
                <a:ahLst/>
                <a:rect l="l" t="t" r="r" b="b"/>
                <a:pathLst>
                  <a:path w="124584" h="472890">
                    <a:moveTo>
                      <a:pt x="0" y="0"/>
                    </a:moveTo>
                    <a:cubicBezTo>
                      <a:pt x="783" y="22723"/>
                      <a:pt x="2350" y="45433"/>
                      <a:pt x="2350" y="68169"/>
                    </a:cubicBezTo>
                    <a:cubicBezTo>
                      <a:pt x="2350" y="72164"/>
                      <a:pt x="0" y="75927"/>
                      <a:pt x="0" y="79922"/>
                    </a:cubicBezTo>
                    <a:cubicBezTo>
                      <a:pt x="0" y="84545"/>
                      <a:pt x="3147" y="97988"/>
                      <a:pt x="4701" y="103428"/>
                    </a:cubicBezTo>
                    <a:cubicBezTo>
                      <a:pt x="5382" y="105810"/>
                      <a:pt x="5849" y="108314"/>
                      <a:pt x="7052" y="110480"/>
                    </a:cubicBezTo>
                    <a:cubicBezTo>
                      <a:pt x="9796" y="115419"/>
                      <a:pt x="14667" y="119224"/>
                      <a:pt x="16454" y="124584"/>
                    </a:cubicBezTo>
                    <a:cubicBezTo>
                      <a:pt x="17238" y="126935"/>
                      <a:pt x="17602" y="129470"/>
                      <a:pt x="18805" y="131636"/>
                    </a:cubicBezTo>
                    <a:cubicBezTo>
                      <a:pt x="21549" y="136575"/>
                      <a:pt x="26420" y="140380"/>
                      <a:pt x="28207" y="145740"/>
                    </a:cubicBezTo>
                    <a:cubicBezTo>
                      <a:pt x="34116" y="163466"/>
                      <a:pt x="26145" y="141617"/>
                      <a:pt x="35259" y="159844"/>
                    </a:cubicBezTo>
                    <a:cubicBezTo>
                      <a:pt x="36367" y="162060"/>
                      <a:pt x="36502" y="164680"/>
                      <a:pt x="37610" y="166896"/>
                    </a:cubicBezTo>
                    <a:cubicBezTo>
                      <a:pt x="40576" y="172829"/>
                      <a:pt x="42638" y="174275"/>
                      <a:pt x="47013" y="178649"/>
                    </a:cubicBezTo>
                    <a:cubicBezTo>
                      <a:pt x="52918" y="196368"/>
                      <a:pt x="44954" y="174533"/>
                      <a:pt x="54064" y="192753"/>
                    </a:cubicBezTo>
                    <a:cubicBezTo>
                      <a:pt x="63796" y="212217"/>
                      <a:pt x="47644" y="186647"/>
                      <a:pt x="61116" y="206857"/>
                    </a:cubicBezTo>
                    <a:cubicBezTo>
                      <a:pt x="61900" y="209991"/>
                      <a:pt x="62022" y="213370"/>
                      <a:pt x="63467" y="216259"/>
                    </a:cubicBezTo>
                    <a:cubicBezTo>
                      <a:pt x="70324" y="229972"/>
                      <a:pt x="70225" y="228600"/>
                      <a:pt x="79922" y="235064"/>
                    </a:cubicBezTo>
                    <a:cubicBezTo>
                      <a:pt x="81489" y="237415"/>
                      <a:pt x="82858" y="239910"/>
                      <a:pt x="84623" y="242116"/>
                    </a:cubicBezTo>
                    <a:cubicBezTo>
                      <a:pt x="90453" y="249405"/>
                      <a:pt x="89201" y="244223"/>
                      <a:pt x="94025" y="253870"/>
                    </a:cubicBezTo>
                    <a:cubicBezTo>
                      <a:pt x="95133" y="256086"/>
                      <a:pt x="95268" y="258705"/>
                      <a:pt x="96376" y="260921"/>
                    </a:cubicBezTo>
                    <a:cubicBezTo>
                      <a:pt x="99342" y="266853"/>
                      <a:pt x="101405" y="268301"/>
                      <a:pt x="105779" y="272675"/>
                    </a:cubicBezTo>
                    <a:cubicBezTo>
                      <a:pt x="107346" y="277376"/>
                      <a:pt x="107731" y="282656"/>
                      <a:pt x="110480" y="286779"/>
                    </a:cubicBezTo>
                    <a:cubicBezTo>
                      <a:pt x="112047" y="289129"/>
                      <a:pt x="114034" y="291249"/>
                      <a:pt x="115181" y="293830"/>
                    </a:cubicBezTo>
                    <a:cubicBezTo>
                      <a:pt x="117194" y="298359"/>
                      <a:pt x="118315" y="303233"/>
                      <a:pt x="119882" y="307934"/>
                    </a:cubicBezTo>
                    <a:lnTo>
                      <a:pt x="122233" y="314986"/>
                    </a:lnTo>
                    <a:cubicBezTo>
                      <a:pt x="123017" y="330657"/>
                      <a:pt x="124584" y="346308"/>
                      <a:pt x="124584" y="361999"/>
                    </a:cubicBezTo>
                    <a:cubicBezTo>
                      <a:pt x="124584" y="369094"/>
                      <a:pt x="123062" y="376108"/>
                      <a:pt x="122233" y="383155"/>
                    </a:cubicBezTo>
                    <a:cubicBezTo>
                      <a:pt x="119793" y="403889"/>
                      <a:pt x="120863" y="397053"/>
                      <a:pt x="117532" y="413713"/>
                    </a:cubicBezTo>
                    <a:cubicBezTo>
                      <a:pt x="122198" y="437046"/>
                      <a:pt x="124125" y="432229"/>
                      <a:pt x="119882" y="451324"/>
                    </a:cubicBezTo>
                    <a:cubicBezTo>
                      <a:pt x="119345" y="453742"/>
                      <a:pt x="118807" y="456251"/>
                      <a:pt x="117532" y="458375"/>
                    </a:cubicBezTo>
                    <a:cubicBezTo>
                      <a:pt x="116392" y="460276"/>
                      <a:pt x="114398" y="461510"/>
                      <a:pt x="112831" y="463077"/>
                    </a:cubicBezTo>
                    <a:cubicBezTo>
                      <a:pt x="113614" y="466211"/>
                      <a:pt x="115181" y="469249"/>
                      <a:pt x="115181" y="472479"/>
                    </a:cubicBezTo>
                    <a:cubicBezTo>
                      <a:pt x="115181" y="474957"/>
                      <a:pt x="112831" y="465427"/>
                      <a:pt x="112831" y="465427"/>
                    </a:cubicBez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2" name="CustomShape 154"/>
              <p:cNvSpPr/>
              <p:nvPr/>
            </p:nvSpPr>
            <p:spPr>
              <a:xfrm>
                <a:off x="7556760" y="2673360"/>
                <a:ext cx="596160" cy="775800"/>
              </a:xfrm>
              <a:custGeom>
                <a:avLst/>
                <a:gdLst/>
                <a:ahLst/>
                <a:rect l="l" t="t" r="r" b="b"/>
                <a:pathLst>
                  <a:path w="585310" h="766309">
                    <a:moveTo>
                      <a:pt x="0" y="0"/>
                    </a:moveTo>
                    <a:cubicBezTo>
                      <a:pt x="8619" y="21156"/>
                      <a:pt x="16197" y="42766"/>
                      <a:pt x="25857" y="63467"/>
                    </a:cubicBezTo>
                    <a:cubicBezTo>
                      <a:pt x="27263" y="66479"/>
                      <a:pt x="30781" y="67965"/>
                      <a:pt x="32909" y="70519"/>
                    </a:cubicBezTo>
                    <a:cubicBezTo>
                      <a:pt x="34718" y="72689"/>
                      <a:pt x="35404" y="75806"/>
                      <a:pt x="37610" y="77571"/>
                    </a:cubicBezTo>
                    <a:cubicBezTo>
                      <a:pt x="39545" y="79119"/>
                      <a:pt x="42311" y="79138"/>
                      <a:pt x="44662" y="79922"/>
                    </a:cubicBezTo>
                    <a:cubicBezTo>
                      <a:pt x="47013" y="82273"/>
                      <a:pt x="49090" y="84933"/>
                      <a:pt x="51714" y="86974"/>
                    </a:cubicBezTo>
                    <a:cubicBezTo>
                      <a:pt x="67641" y="99361"/>
                      <a:pt x="61442" y="93203"/>
                      <a:pt x="75220" y="101077"/>
                    </a:cubicBezTo>
                    <a:cubicBezTo>
                      <a:pt x="87979" y="108368"/>
                      <a:pt x="76395" y="103820"/>
                      <a:pt x="89324" y="108129"/>
                    </a:cubicBezTo>
                    <a:cubicBezTo>
                      <a:pt x="118313" y="137118"/>
                      <a:pt x="90236" y="107505"/>
                      <a:pt x="105779" y="126934"/>
                    </a:cubicBezTo>
                    <a:cubicBezTo>
                      <a:pt x="107163" y="128665"/>
                      <a:pt x="109096" y="129905"/>
                      <a:pt x="110480" y="131636"/>
                    </a:cubicBezTo>
                    <a:cubicBezTo>
                      <a:pt x="112245" y="133842"/>
                      <a:pt x="113183" y="136690"/>
                      <a:pt x="115181" y="138688"/>
                    </a:cubicBezTo>
                    <a:cubicBezTo>
                      <a:pt x="117179" y="140686"/>
                      <a:pt x="119651" y="142242"/>
                      <a:pt x="122233" y="143389"/>
                    </a:cubicBezTo>
                    <a:cubicBezTo>
                      <a:pt x="126762" y="145402"/>
                      <a:pt x="136337" y="148090"/>
                      <a:pt x="136337" y="148090"/>
                    </a:cubicBezTo>
                    <a:cubicBezTo>
                      <a:pt x="139471" y="151224"/>
                      <a:pt x="141535" y="156091"/>
                      <a:pt x="145740" y="157493"/>
                    </a:cubicBezTo>
                    <a:lnTo>
                      <a:pt x="159844" y="162194"/>
                    </a:lnTo>
                    <a:cubicBezTo>
                      <a:pt x="167904" y="174285"/>
                      <a:pt x="160402" y="164991"/>
                      <a:pt x="171597" y="173947"/>
                    </a:cubicBezTo>
                    <a:cubicBezTo>
                      <a:pt x="180817" y="181323"/>
                      <a:pt x="171102" y="176918"/>
                      <a:pt x="183350" y="180999"/>
                    </a:cubicBezTo>
                    <a:cubicBezTo>
                      <a:pt x="192531" y="190182"/>
                      <a:pt x="182898" y="181949"/>
                      <a:pt x="195103" y="188051"/>
                    </a:cubicBezTo>
                    <a:cubicBezTo>
                      <a:pt x="197630" y="189314"/>
                      <a:pt x="199573" y="191605"/>
                      <a:pt x="202155" y="192752"/>
                    </a:cubicBezTo>
                    <a:cubicBezTo>
                      <a:pt x="206684" y="194765"/>
                      <a:pt x="211558" y="195887"/>
                      <a:pt x="216259" y="197454"/>
                    </a:cubicBezTo>
                    <a:cubicBezTo>
                      <a:pt x="216264" y="197456"/>
                      <a:pt x="230359" y="202152"/>
                      <a:pt x="230363" y="202155"/>
                    </a:cubicBezTo>
                    <a:cubicBezTo>
                      <a:pt x="239477" y="208230"/>
                      <a:pt x="234735" y="205963"/>
                      <a:pt x="244467" y="209207"/>
                    </a:cubicBezTo>
                    <a:cubicBezTo>
                      <a:pt x="260116" y="224856"/>
                      <a:pt x="243263" y="210105"/>
                      <a:pt x="258571" y="218610"/>
                    </a:cubicBezTo>
                    <a:cubicBezTo>
                      <a:pt x="263510" y="221354"/>
                      <a:pt x="267973" y="224878"/>
                      <a:pt x="272674" y="228012"/>
                    </a:cubicBezTo>
                    <a:cubicBezTo>
                      <a:pt x="275025" y="229579"/>
                      <a:pt x="277046" y="231820"/>
                      <a:pt x="279726" y="232713"/>
                    </a:cubicBezTo>
                    <a:cubicBezTo>
                      <a:pt x="282077" y="233497"/>
                      <a:pt x="284562" y="233956"/>
                      <a:pt x="286778" y="235064"/>
                    </a:cubicBezTo>
                    <a:cubicBezTo>
                      <a:pt x="296430" y="239890"/>
                      <a:pt x="291240" y="238634"/>
                      <a:pt x="298531" y="244467"/>
                    </a:cubicBezTo>
                    <a:cubicBezTo>
                      <a:pt x="305039" y="249674"/>
                      <a:pt x="305188" y="249036"/>
                      <a:pt x="312635" y="251519"/>
                    </a:cubicBezTo>
                    <a:cubicBezTo>
                      <a:pt x="316427" y="255310"/>
                      <a:pt x="319200" y="258697"/>
                      <a:pt x="324389" y="260921"/>
                    </a:cubicBezTo>
                    <a:cubicBezTo>
                      <a:pt x="327358" y="262194"/>
                      <a:pt x="330697" y="262344"/>
                      <a:pt x="333791" y="263272"/>
                    </a:cubicBezTo>
                    <a:cubicBezTo>
                      <a:pt x="338538" y="264696"/>
                      <a:pt x="343194" y="266406"/>
                      <a:pt x="347895" y="267973"/>
                    </a:cubicBezTo>
                    <a:lnTo>
                      <a:pt x="361999" y="272674"/>
                    </a:lnTo>
                    <a:cubicBezTo>
                      <a:pt x="364350" y="273458"/>
                      <a:pt x="366621" y="274539"/>
                      <a:pt x="369051" y="275025"/>
                    </a:cubicBezTo>
                    <a:cubicBezTo>
                      <a:pt x="377113" y="276638"/>
                      <a:pt x="382475" y="277517"/>
                      <a:pt x="390207" y="279726"/>
                    </a:cubicBezTo>
                    <a:cubicBezTo>
                      <a:pt x="392589" y="280407"/>
                      <a:pt x="394908" y="281293"/>
                      <a:pt x="397258" y="282077"/>
                    </a:cubicBezTo>
                    <a:cubicBezTo>
                      <a:pt x="406442" y="291259"/>
                      <a:pt x="396806" y="283026"/>
                      <a:pt x="409012" y="289129"/>
                    </a:cubicBezTo>
                    <a:cubicBezTo>
                      <a:pt x="411539" y="290392"/>
                      <a:pt x="413467" y="292717"/>
                      <a:pt x="416064" y="293830"/>
                    </a:cubicBezTo>
                    <a:cubicBezTo>
                      <a:pt x="425259" y="297771"/>
                      <a:pt x="430093" y="294564"/>
                      <a:pt x="439570" y="300882"/>
                    </a:cubicBezTo>
                    <a:cubicBezTo>
                      <a:pt x="441921" y="302449"/>
                      <a:pt x="444095" y="304320"/>
                      <a:pt x="446622" y="305583"/>
                    </a:cubicBezTo>
                    <a:cubicBezTo>
                      <a:pt x="448838" y="306691"/>
                      <a:pt x="451508" y="306731"/>
                      <a:pt x="453674" y="307934"/>
                    </a:cubicBezTo>
                    <a:cubicBezTo>
                      <a:pt x="477917" y="321403"/>
                      <a:pt x="458875" y="314370"/>
                      <a:pt x="474830" y="319687"/>
                    </a:cubicBezTo>
                    <a:cubicBezTo>
                      <a:pt x="477964" y="322038"/>
                      <a:pt x="481044" y="324462"/>
                      <a:pt x="484232" y="326739"/>
                    </a:cubicBezTo>
                    <a:cubicBezTo>
                      <a:pt x="486531" y="328381"/>
                      <a:pt x="489078" y="329675"/>
                      <a:pt x="491284" y="331440"/>
                    </a:cubicBezTo>
                    <a:cubicBezTo>
                      <a:pt x="493015" y="332825"/>
                      <a:pt x="494418" y="334575"/>
                      <a:pt x="495985" y="336142"/>
                    </a:cubicBezTo>
                    <a:cubicBezTo>
                      <a:pt x="496769" y="338493"/>
                      <a:pt x="497228" y="340978"/>
                      <a:pt x="498336" y="343194"/>
                    </a:cubicBezTo>
                    <a:cubicBezTo>
                      <a:pt x="501302" y="349127"/>
                      <a:pt x="503364" y="350573"/>
                      <a:pt x="507739" y="354947"/>
                    </a:cubicBezTo>
                    <a:cubicBezTo>
                      <a:pt x="513646" y="372672"/>
                      <a:pt x="505677" y="350824"/>
                      <a:pt x="514791" y="369051"/>
                    </a:cubicBezTo>
                    <a:cubicBezTo>
                      <a:pt x="520894" y="381258"/>
                      <a:pt x="512658" y="371621"/>
                      <a:pt x="521843" y="380804"/>
                    </a:cubicBezTo>
                    <a:cubicBezTo>
                      <a:pt x="525980" y="393217"/>
                      <a:pt x="522818" y="385793"/>
                      <a:pt x="533596" y="401960"/>
                    </a:cubicBezTo>
                    <a:cubicBezTo>
                      <a:pt x="535163" y="404311"/>
                      <a:pt x="537404" y="406332"/>
                      <a:pt x="538297" y="409012"/>
                    </a:cubicBezTo>
                    <a:lnTo>
                      <a:pt x="545349" y="430167"/>
                    </a:lnTo>
                    <a:cubicBezTo>
                      <a:pt x="546133" y="432518"/>
                      <a:pt x="547099" y="434815"/>
                      <a:pt x="547700" y="437219"/>
                    </a:cubicBezTo>
                    <a:cubicBezTo>
                      <a:pt x="550651" y="449026"/>
                      <a:pt x="549028" y="443557"/>
                      <a:pt x="552401" y="453674"/>
                    </a:cubicBezTo>
                    <a:cubicBezTo>
                      <a:pt x="553185" y="459159"/>
                      <a:pt x="554065" y="464630"/>
                      <a:pt x="554752" y="470128"/>
                    </a:cubicBezTo>
                    <a:cubicBezTo>
                      <a:pt x="555632" y="477169"/>
                      <a:pt x="555711" y="484326"/>
                      <a:pt x="557102" y="491284"/>
                    </a:cubicBezTo>
                    <a:cubicBezTo>
                      <a:pt x="557104" y="491293"/>
                      <a:pt x="562977" y="508910"/>
                      <a:pt x="564154" y="512440"/>
                    </a:cubicBezTo>
                    <a:lnTo>
                      <a:pt x="566505" y="519492"/>
                    </a:lnTo>
                    <a:cubicBezTo>
                      <a:pt x="567288" y="521843"/>
                      <a:pt x="567480" y="524482"/>
                      <a:pt x="568855" y="526544"/>
                    </a:cubicBezTo>
                    <a:lnTo>
                      <a:pt x="573557" y="533596"/>
                    </a:lnTo>
                    <a:cubicBezTo>
                      <a:pt x="574340" y="536730"/>
                      <a:pt x="575376" y="539812"/>
                      <a:pt x="575907" y="542998"/>
                    </a:cubicBezTo>
                    <a:cubicBezTo>
                      <a:pt x="581206" y="574796"/>
                      <a:pt x="575172" y="549062"/>
                      <a:pt x="580609" y="585310"/>
                    </a:cubicBezTo>
                    <a:cubicBezTo>
                      <a:pt x="581794" y="593212"/>
                      <a:pt x="585310" y="608816"/>
                      <a:pt x="585310" y="608816"/>
                    </a:cubicBezTo>
                    <a:cubicBezTo>
                      <a:pt x="584526" y="622136"/>
                      <a:pt x="584167" y="635488"/>
                      <a:pt x="582959" y="648777"/>
                    </a:cubicBezTo>
                    <a:cubicBezTo>
                      <a:pt x="582128" y="657920"/>
                      <a:pt x="578783" y="666005"/>
                      <a:pt x="575907" y="674634"/>
                    </a:cubicBezTo>
                    <a:cubicBezTo>
                      <a:pt x="575123" y="676985"/>
                      <a:pt x="573964" y="679242"/>
                      <a:pt x="573557" y="681686"/>
                    </a:cubicBezTo>
                    <a:cubicBezTo>
                      <a:pt x="572773" y="686387"/>
                      <a:pt x="572362" y="691166"/>
                      <a:pt x="571206" y="695790"/>
                    </a:cubicBezTo>
                    <a:cubicBezTo>
                      <a:pt x="571203" y="695804"/>
                      <a:pt x="565332" y="713413"/>
                      <a:pt x="564154" y="716946"/>
                    </a:cubicBezTo>
                    <a:lnTo>
                      <a:pt x="559453" y="731050"/>
                    </a:lnTo>
                    <a:cubicBezTo>
                      <a:pt x="559015" y="732801"/>
                      <a:pt x="556195" y="745099"/>
                      <a:pt x="554752" y="747504"/>
                    </a:cubicBezTo>
                    <a:cubicBezTo>
                      <a:pt x="553612" y="749404"/>
                      <a:pt x="551617" y="750638"/>
                      <a:pt x="550050" y="752205"/>
                    </a:cubicBezTo>
                    <a:lnTo>
                      <a:pt x="545349" y="766309"/>
                    </a:ln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3" name="CustomShape 155"/>
              <p:cNvSpPr/>
              <p:nvPr/>
            </p:nvSpPr>
            <p:spPr>
              <a:xfrm>
                <a:off x="7665480" y="2479680"/>
                <a:ext cx="475920" cy="697320"/>
              </a:xfrm>
              <a:custGeom>
                <a:avLst/>
                <a:gdLst/>
                <a:ahLst/>
                <a:rect l="l" t="t" r="r" b="b"/>
                <a:pathLst>
                  <a:path w="477181" h="698837">
                    <a:moveTo>
                      <a:pt x="0" y="0"/>
                    </a:moveTo>
                    <a:cubicBezTo>
                      <a:pt x="21156" y="7835"/>
                      <a:pt x="42127" y="16189"/>
                      <a:pt x="63468" y="23506"/>
                    </a:cubicBezTo>
                    <a:cubicBezTo>
                      <a:pt x="114689" y="41068"/>
                      <a:pt x="51743" y="15123"/>
                      <a:pt x="98727" y="35260"/>
                    </a:cubicBezTo>
                    <a:cubicBezTo>
                      <a:pt x="100294" y="36827"/>
                      <a:pt x="101447" y="38970"/>
                      <a:pt x="103429" y="39961"/>
                    </a:cubicBezTo>
                    <a:cubicBezTo>
                      <a:pt x="107861" y="42177"/>
                      <a:pt x="117532" y="44662"/>
                      <a:pt x="117532" y="44662"/>
                    </a:cubicBezTo>
                    <a:cubicBezTo>
                      <a:pt x="119883" y="47013"/>
                      <a:pt x="121818" y="49870"/>
                      <a:pt x="124584" y="51714"/>
                    </a:cubicBezTo>
                    <a:cubicBezTo>
                      <a:pt x="126646" y="53089"/>
                      <a:pt x="129620" y="52625"/>
                      <a:pt x="131636" y="54065"/>
                    </a:cubicBezTo>
                    <a:cubicBezTo>
                      <a:pt x="143272" y="62376"/>
                      <a:pt x="138431" y="61748"/>
                      <a:pt x="145740" y="70519"/>
                    </a:cubicBezTo>
                    <a:cubicBezTo>
                      <a:pt x="151396" y="77306"/>
                      <a:pt x="152910" y="77650"/>
                      <a:pt x="159844" y="82272"/>
                    </a:cubicBezTo>
                    <a:cubicBezTo>
                      <a:pt x="161411" y="84623"/>
                      <a:pt x="163282" y="86797"/>
                      <a:pt x="164545" y="89324"/>
                    </a:cubicBezTo>
                    <a:cubicBezTo>
                      <a:pt x="165653" y="91540"/>
                      <a:pt x="165621" y="94251"/>
                      <a:pt x="166896" y="96376"/>
                    </a:cubicBezTo>
                    <a:cubicBezTo>
                      <a:pt x="168036" y="98276"/>
                      <a:pt x="170213" y="99347"/>
                      <a:pt x="171597" y="101078"/>
                    </a:cubicBezTo>
                    <a:cubicBezTo>
                      <a:pt x="173362" y="103284"/>
                      <a:pt x="174438" y="106003"/>
                      <a:pt x="176298" y="108129"/>
                    </a:cubicBezTo>
                    <a:cubicBezTo>
                      <a:pt x="185925" y="119131"/>
                      <a:pt x="185544" y="118211"/>
                      <a:pt x="195104" y="124584"/>
                    </a:cubicBezTo>
                    <a:lnTo>
                      <a:pt x="204506" y="138688"/>
                    </a:lnTo>
                    <a:cubicBezTo>
                      <a:pt x="206073" y="141039"/>
                      <a:pt x="208314" y="143060"/>
                      <a:pt x="209207" y="145740"/>
                    </a:cubicBezTo>
                    <a:cubicBezTo>
                      <a:pt x="209991" y="148091"/>
                      <a:pt x="210183" y="150730"/>
                      <a:pt x="211558" y="152792"/>
                    </a:cubicBezTo>
                    <a:cubicBezTo>
                      <a:pt x="213402" y="155558"/>
                      <a:pt x="216482" y="157290"/>
                      <a:pt x="218610" y="159844"/>
                    </a:cubicBezTo>
                    <a:cubicBezTo>
                      <a:pt x="220418" y="162014"/>
                      <a:pt x="221546" y="164689"/>
                      <a:pt x="223311" y="166895"/>
                    </a:cubicBezTo>
                    <a:cubicBezTo>
                      <a:pt x="224696" y="168626"/>
                      <a:pt x="226628" y="169866"/>
                      <a:pt x="228013" y="171597"/>
                    </a:cubicBezTo>
                    <a:cubicBezTo>
                      <a:pt x="229778" y="173803"/>
                      <a:pt x="230837" y="176537"/>
                      <a:pt x="232714" y="178649"/>
                    </a:cubicBezTo>
                    <a:cubicBezTo>
                      <a:pt x="237131" y="183618"/>
                      <a:pt x="243130" y="187221"/>
                      <a:pt x="246818" y="192753"/>
                    </a:cubicBezTo>
                    <a:cubicBezTo>
                      <a:pt x="250307" y="197986"/>
                      <a:pt x="251438" y="200680"/>
                      <a:pt x="256220" y="204506"/>
                    </a:cubicBezTo>
                    <a:cubicBezTo>
                      <a:pt x="258426" y="206271"/>
                      <a:pt x="260921" y="207640"/>
                      <a:pt x="263272" y="209207"/>
                    </a:cubicBezTo>
                    <a:cubicBezTo>
                      <a:pt x="264839" y="211558"/>
                      <a:pt x="266134" y="214114"/>
                      <a:pt x="267973" y="216259"/>
                    </a:cubicBezTo>
                    <a:cubicBezTo>
                      <a:pt x="270858" y="219625"/>
                      <a:pt x="274917" y="221974"/>
                      <a:pt x="277376" y="225662"/>
                    </a:cubicBezTo>
                    <a:cubicBezTo>
                      <a:pt x="283307" y="234557"/>
                      <a:pt x="280080" y="230716"/>
                      <a:pt x="286779" y="237415"/>
                    </a:cubicBezTo>
                    <a:cubicBezTo>
                      <a:pt x="293436" y="257391"/>
                      <a:pt x="284151" y="233035"/>
                      <a:pt x="293831" y="249168"/>
                    </a:cubicBezTo>
                    <a:cubicBezTo>
                      <a:pt x="295106" y="251293"/>
                      <a:pt x="294978" y="254054"/>
                      <a:pt x="296181" y="256220"/>
                    </a:cubicBezTo>
                    <a:cubicBezTo>
                      <a:pt x="298925" y="261159"/>
                      <a:pt x="305584" y="270324"/>
                      <a:pt x="305584" y="270324"/>
                    </a:cubicBezTo>
                    <a:cubicBezTo>
                      <a:pt x="306367" y="272675"/>
                      <a:pt x="306731" y="275210"/>
                      <a:pt x="307934" y="277376"/>
                    </a:cubicBezTo>
                    <a:cubicBezTo>
                      <a:pt x="310678" y="282315"/>
                      <a:pt x="315550" y="286120"/>
                      <a:pt x="317337" y="291480"/>
                    </a:cubicBezTo>
                    <a:cubicBezTo>
                      <a:pt x="318121" y="293830"/>
                      <a:pt x="318413" y="296407"/>
                      <a:pt x="319688" y="298531"/>
                    </a:cubicBezTo>
                    <a:cubicBezTo>
                      <a:pt x="320828" y="300431"/>
                      <a:pt x="323059" y="301460"/>
                      <a:pt x="324389" y="303233"/>
                    </a:cubicBezTo>
                    <a:cubicBezTo>
                      <a:pt x="327779" y="307753"/>
                      <a:pt x="329795" y="313342"/>
                      <a:pt x="333791" y="317337"/>
                    </a:cubicBezTo>
                    <a:cubicBezTo>
                      <a:pt x="339362" y="322907"/>
                      <a:pt x="345235" y="328164"/>
                      <a:pt x="347895" y="336142"/>
                    </a:cubicBezTo>
                    <a:lnTo>
                      <a:pt x="352597" y="350246"/>
                    </a:lnTo>
                    <a:cubicBezTo>
                      <a:pt x="353381" y="352597"/>
                      <a:pt x="353572" y="355236"/>
                      <a:pt x="354947" y="357298"/>
                    </a:cubicBezTo>
                    <a:lnTo>
                      <a:pt x="364350" y="371401"/>
                    </a:lnTo>
                    <a:lnTo>
                      <a:pt x="378454" y="413713"/>
                    </a:lnTo>
                    <a:cubicBezTo>
                      <a:pt x="378456" y="413718"/>
                      <a:pt x="383152" y="427813"/>
                      <a:pt x="383155" y="427817"/>
                    </a:cubicBezTo>
                    <a:cubicBezTo>
                      <a:pt x="384722" y="430168"/>
                      <a:pt x="386709" y="432287"/>
                      <a:pt x="387856" y="434869"/>
                    </a:cubicBezTo>
                    <a:cubicBezTo>
                      <a:pt x="399046" y="460045"/>
                      <a:pt x="386620" y="440065"/>
                      <a:pt x="397259" y="456025"/>
                    </a:cubicBezTo>
                    <a:cubicBezTo>
                      <a:pt x="400812" y="470241"/>
                      <a:pt x="398585" y="462353"/>
                      <a:pt x="404311" y="479531"/>
                    </a:cubicBezTo>
                    <a:cubicBezTo>
                      <a:pt x="405095" y="481882"/>
                      <a:pt x="404909" y="484831"/>
                      <a:pt x="406661" y="486583"/>
                    </a:cubicBezTo>
                    <a:lnTo>
                      <a:pt x="411363" y="491284"/>
                    </a:lnTo>
                    <a:lnTo>
                      <a:pt x="416064" y="505388"/>
                    </a:lnTo>
                    <a:cubicBezTo>
                      <a:pt x="416848" y="507739"/>
                      <a:pt x="417041" y="510378"/>
                      <a:pt x="418415" y="512440"/>
                    </a:cubicBezTo>
                    <a:cubicBezTo>
                      <a:pt x="419982" y="514791"/>
                      <a:pt x="421853" y="516965"/>
                      <a:pt x="423116" y="519492"/>
                    </a:cubicBezTo>
                    <a:cubicBezTo>
                      <a:pt x="432848" y="538956"/>
                      <a:pt x="416696" y="513386"/>
                      <a:pt x="430168" y="533596"/>
                    </a:cubicBezTo>
                    <a:lnTo>
                      <a:pt x="434869" y="547700"/>
                    </a:lnTo>
                    <a:cubicBezTo>
                      <a:pt x="435653" y="550051"/>
                      <a:pt x="436734" y="552322"/>
                      <a:pt x="437220" y="554752"/>
                    </a:cubicBezTo>
                    <a:cubicBezTo>
                      <a:pt x="438003" y="558670"/>
                      <a:pt x="438963" y="562556"/>
                      <a:pt x="439570" y="566505"/>
                    </a:cubicBezTo>
                    <a:cubicBezTo>
                      <a:pt x="440531" y="572749"/>
                      <a:pt x="440791" y="579095"/>
                      <a:pt x="441921" y="585310"/>
                    </a:cubicBezTo>
                    <a:cubicBezTo>
                      <a:pt x="442364" y="587748"/>
                      <a:pt x="443671" y="589958"/>
                      <a:pt x="444272" y="592362"/>
                    </a:cubicBezTo>
                    <a:cubicBezTo>
                      <a:pt x="445241" y="596238"/>
                      <a:pt x="445653" y="600239"/>
                      <a:pt x="446622" y="604115"/>
                    </a:cubicBezTo>
                    <a:cubicBezTo>
                      <a:pt x="447223" y="606519"/>
                      <a:pt x="448292" y="608785"/>
                      <a:pt x="448973" y="611167"/>
                    </a:cubicBezTo>
                    <a:cubicBezTo>
                      <a:pt x="449861" y="614273"/>
                      <a:pt x="450396" y="617475"/>
                      <a:pt x="451324" y="620570"/>
                    </a:cubicBezTo>
                    <a:cubicBezTo>
                      <a:pt x="451336" y="620608"/>
                      <a:pt x="457195" y="638180"/>
                      <a:pt x="458376" y="641725"/>
                    </a:cubicBezTo>
                    <a:cubicBezTo>
                      <a:pt x="459159" y="644076"/>
                      <a:pt x="460240" y="646347"/>
                      <a:pt x="460726" y="648777"/>
                    </a:cubicBezTo>
                    <a:cubicBezTo>
                      <a:pt x="462293" y="656613"/>
                      <a:pt x="462900" y="664703"/>
                      <a:pt x="465427" y="672284"/>
                    </a:cubicBezTo>
                    <a:lnTo>
                      <a:pt x="470129" y="686388"/>
                    </a:lnTo>
                    <a:cubicBezTo>
                      <a:pt x="470912" y="688738"/>
                      <a:pt x="470727" y="691687"/>
                      <a:pt x="472479" y="693439"/>
                    </a:cubicBezTo>
                    <a:cubicBezTo>
                      <a:pt x="474046" y="695006"/>
                      <a:pt x="477181" y="695924"/>
                      <a:pt x="477181" y="698141"/>
                    </a:cubicBezTo>
                    <a:cubicBezTo>
                      <a:pt x="477181" y="699708"/>
                      <a:pt x="474046" y="698141"/>
                      <a:pt x="472479" y="698141"/>
                    </a:cubicBez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4" name="CustomShape 156"/>
              <p:cNvSpPr/>
              <p:nvPr/>
            </p:nvSpPr>
            <p:spPr>
              <a:xfrm>
                <a:off x="7994520" y="2749680"/>
                <a:ext cx="496800" cy="83160"/>
              </a:xfrm>
              <a:custGeom>
                <a:avLst/>
                <a:gdLst/>
                <a:ahLst/>
                <a:rect l="l" t="t" r="r" b="b"/>
                <a:pathLst>
                  <a:path w="498336" h="84707">
                    <a:moveTo>
                      <a:pt x="0" y="7136"/>
                    </a:moveTo>
                    <a:cubicBezTo>
                      <a:pt x="18805" y="19673"/>
                      <a:pt x="36829" y="33469"/>
                      <a:pt x="56416" y="44746"/>
                    </a:cubicBezTo>
                    <a:cubicBezTo>
                      <a:pt x="62858" y="48455"/>
                      <a:pt x="70519" y="49447"/>
                      <a:pt x="77571" y="51798"/>
                    </a:cubicBezTo>
                    <a:lnTo>
                      <a:pt x="84623" y="54149"/>
                    </a:lnTo>
                    <a:lnTo>
                      <a:pt x="91675" y="56499"/>
                    </a:lnTo>
                    <a:cubicBezTo>
                      <a:pt x="94026" y="58066"/>
                      <a:pt x="96145" y="60053"/>
                      <a:pt x="98727" y="61200"/>
                    </a:cubicBezTo>
                    <a:cubicBezTo>
                      <a:pt x="110252" y="66322"/>
                      <a:pt x="111703" y="65092"/>
                      <a:pt x="122234" y="68252"/>
                    </a:cubicBezTo>
                    <a:cubicBezTo>
                      <a:pt x="126980" y="69676"/>
                      <a:pt x="131636" y="71387"/>
                      <a:pt x="136337" y="72954"/>
                    </a:cubicBezTo>
                    <a:cubicBezTo>
                      <a:pt x="138688" y="73738"/>
                      <a:pt x="140985" y="74703"/>
                      <a:pt x="143389" y="75304"/>
                    </a:cubicBezTo>
                    <a:cubicBezTo>
                      <a:pt x="146523" y="76088"/>
                      <a:pt x="149697" y="76727"/>
                      <a:pt x="152792" y="77655"/>
                    </a:cubicBezTo>
                    <a:cubicBezTo>
                      <a:pt x="157539" y="79079"/>
                      <a:pt x="161948" y="82081"/>
                      <a:pt x="166896" y="82356"/>
                    </a:cubicBezTo>
                    <a:lnTo>
                      <a:pt x="209207" y="84707"/>
                    </a:lnTo>
                    <a:lnTo>
                      <a:pt x="357298" y="82356"/>
                    </a:lnTo>
                    <a:cubicBezTo>
                      <a:pt x="359775" y="82281"/>
                      <a:pt x="361968" y="80687"/>
                      <a:pt x="364350" y="80006"/>
                    </a:cubicBezTo>
                    <a:cubicBezTo>
                      <a:pt x="389191" y="72909"/>
                      <a:pt x="354379" y="84113"/>
                      <a:pt x="387856" y="72954"/>
                    </a:cubicBezTo>
                    <a:lnTo>
                      <a:pt x="394908" y="70603"/>
                    </a:lnTo>
                    <a:cubicBezTo>
                      <a:pt x="397259" y="69819"/>
                      <a:pt x="399898" y="69626"/>
                      <a:pt x="401960" y="68252"/>
                    </a:cubicBezTo>
                    <a:cubicBezTo>
                      <a:pt x="404311" y="66685"/>
                      <a:pt x="406430" y="64698"/>
                      <a:pt x="409012" y="63551"/>
                    </a:cubicBezTo>
                    <a:cubicBezTo>
                      <a:pt x="413541" y="61538"/>
                      <a:pt x="418415" y="60417"/>
                      <a:pt x="423116" y="58850"/>
                    </a:cubicBezTo>
                    <a:lnTo>
                      <a:pt x="444272" y="51798"/>
                    </a:lnTo>
                    <a:cubicBezTo>
                      <a:pt x="450929" y="49579"/>
                      <a:pt x="452768" y="49653"/>
                      <a:pt x="458376" y="44746"/>
                    </a:cubicBezTo>
                    <a:cubicBezTo>
                      <a:pt x="462546" y="41098"/>
                      <a:pt x="466211" y="36911"/>
                      <a:pt x="470129" y="32993"/>
                    </a:cubicBezTo>
                    <a:cubicBezTo>
                      <a:pt x="471696" y="31426"/>
                      <a:pt x="473601" y="30135"/>
                      <a:pt x="474830" y="28291"/>
                    </a:cubicBezTo>
                    <a:cubicBezTo>
                      <a:pt x="480761" y="19396"/>
                      <a:pt x="477534" y="23237"/>
                      <a:pt x="484233" y="16538"/>
                    </a:cubicBezTo>
                    <a:cubicBezTo>
                      <a:pt x="489006" y="2219"/>
                      <a:pt x="484589" y="2933"/>
                      <a:pt x="495986" y="84"/>
                    </a:cubicBezTo>
                    <a:cubicBezTo>
                      <a:pt x="496746" y="-106"/>
                      <a:pt x="497553" y="84"/>
                      <a:pt x="498336" y="84"/>
                    </a:cubicBez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5" name="CustomShape 157"/>
              <p:cNvSpPr/>
              <p:nvPr/>
            </p:nvSpPr>
            <p:spPr>
              <a:xfrm>
                <a:off x="7994520" y="2484360"/>
                <a:ext cx="344160" cy="263520"/>
              </a:xfrm>
              <a:custGeom>
                <a:avLst/>
                <a:gdLst/>
                <a:ahLst/>
                <a:rect l="l" t="t" r="r" b="b"/>
                <a:pathLst>
                  <a:path w="347895" h="246824">
                    <a:moveTo>
                      <a:pt x="0" y="246824"/>
                    </a:moveTo>
                    <a:cubicBezTo>
                      <a:pt x="10186" y="226452"/>
                      <a:pt x="20656" y="206219"/>
                      <a:pt x="30558" y="185707"/>
                    </a:cubicBezTo>
                    <a:cubicBezTo>
                      <a:pt x="31635" y="183476"/>
                      <a:pt x="31801" y="180871"/>
                      <a:pt x="32909" y="178655"/>
                    </a:cubicBezTo>
                    <a:cubicBezTo>
                      <a:pt x="35734" y="173005"/>
                      <a:pt x="39061" y="167617"/>
                      <a:pt x="42311" y="162200"/>
                    </a:cubicBezTo>
                    <a:cubicBezTo>
                      <a:pt x="43764" y="159778"/>
                      <a:pt x="45749" y="157676"/>
                      <a:pt x="47012" y="155149"/>
                    </a:cubicBezTo>
                    <a:cubicBezTo>
                      <a:pt x="48120" y="152933"/>
                      <a:pt x="48088" y="150222"/>
                      <a:pt x="49363" y="148097"/>
                    </a:cubicBezTo>
                    <a:cubicBezTo>
                      <a:pt x="50503" y="146197"/>
                      <a:pt x="52680" y="145126"/>
                      <a:pt x="54064" y="143395"/>
                    </a:cubicBezTo>
                    <a:cubicBezTo>
                      <a:pt x="55829" y="141189"/>
                      <a:pt x="56768" y="138341"/>
                      <a:pt x="58766" y="136343"/>
                    </a:cubicBezTo>
                    <a:cubicBezTo>
                      <a:pt x="60764" y="134345"/>
                      <a:pt x="63648" y="133451"/>
                      <a:pt x="65818" y="131642"/>
                    </a:cubicBezTo>
                    <a:cubicBezTo>
                      <a:pt x="68372" y="129514"/>
                      <a:pt x="70315" y="126718"/>
                      <a:pt x="72869" y="124590"/>
                    </a:cubicBezTo>
                    <a:cubicBezTo>
                      <a:pt x="75039" y="122781"/>
                      <a:pt x="77715" y="121654"/>
                      <a:pt x="79921" y="119889"/>
                    </a:cubicBezTo>
                    <a:cubicBezTo>
                      <a:pt x="81652" y="118505"/>
                      <a:pt x="82641" y="116179"/>
                      <a:pt x="84623" y="115188"/>
                    </a:cubicBezTo>
                    <a:cubicBezTo>
                      <a:pt x="89056" y="112972"/>
                      <a:pt x="94604" y="113235"/>
                      <a:pt x="98727" y="110486"/>
                    </a:cubicBezTo>
                    <a:cubicBezTo>
                      <a:pt x="118928" y="97018"/>
                      <a:pt x="93372" y="113163"/>
                      <a:pt x="112830" y="103434"/>
                    </a:cubicBezTo>
                    <a:cubicBezTo>
                      <a:pt x="131050" y="94324"/>
                      <a:pt x="109215" y="102288"/>
                      <a:pt x="126934" y="96383"/>
                    </a:cubicBezTo>
                    <a:lnTo>
                      <a:pt x="141038" y="86980"/>
                    </a:lnTo>
                    <a:cubicBezTo>
                      <a:pt x="143389" y="85413"/>
                      <a:pt x="145410" y="83172"/>
                      <a:pt x="148090" y="82279"/>
                    </a:cubicBezTo>
                    <a:lnTo>
                      <a:pt x="169246" y="75227"/>
                    </a:lnTo>
                    <a:cubicBezTo>
                      <a:pt x="171597" y="74443"/>
                      <a:pt x="174236" y="74250"/>
                      <a:pt x="176298" y="72876"/>
                    </a:cubicBezTo>
                    <a:cubicBezTo>
                      <a:pt x="180999" y="69742"/>
                      <a:pt x="185042" y="65261"/>
                      <a:pt x="190402" y="63474"/>
                    </a:cubicBezTo>
                    <a:cubicBezTo>
                      <a:pt x="192753" y="62690"/>
                      <a:pt x="195288" y="62326"/>
                      <a:pt x="197454" y="61123"/>
                    </a:cubicBezTo>
                    <a:cubicBezTo>
                      <a:pt x="221696" y="47654"/>
                      <a:pt x="202654" y="54687"/>
                      <a:pt x="218609" y="49370"/>
                    </a:cubicBezTo>
                    <a:cubicBezTo>
                      <a:pt x="220960" y="47803"/>
                      <a:pt x="223134" y="45932"/>
                      <a:pt x="225661" y="44668"/>
                    </a:cubicBezTo>
                    <a:cubicBezTo>
                      <a:pt x="229413" y="42792"/>
                      <a:pt x="238609" y="40969"/>
                      <a:pt x="242116" y="39967"/>
                    </a:cubicBezTo>
                    <a:cubicBezTo>
                      <a:pt x="244498" y="39286"/>
                      <a:pt x="246785" y="38297"/>
                      <a:pt x="249168" y="37616"/>
                    </a:cubicBezTo>
                    <a:cubicBezTo>
                      <a:pt x="252274" y="36729"/>
                      <a:pt x="255464" y="36153"/>
                      <a:pt x="258570" y="35266"/>
                    </a:cubicBezTo>
                    <a:cubicBezTo>
                      <a:pt x="272352" y="31328"/>
                      <a:pt x="258943" y="35080"/>
                      <a:pt x="272674" y="28214"/>
                    </a:cubicBezTo>
                    <a:cubicBezTo>
                      <a:pt x="274890" y="27106"/>
                      <a:pt x="277375" y="26647"/>
                      <a:pt x="279726" y="25863"/>
                    </a:cubicBezTo>
                    <a:cubicBezTo>
                      <a:pt x="282077" y="23512"/>
                      <a:pt x="283872" y="20425"/>
                      <a:pt x="286778" y="18811"/>
                    </a:cubicBezTo>
                    <a:cubicBezTo>
                      <a:pt x="291110" y="16404"/>
                      <a:pt x="296759" y="16859"/>
                      <a:pt x="300882" y="14110"/>
                    </a:cubicBezTo>
                    <a:cubicBezTo>
                      <a:pt x="312491" y="6371"/>
                      <a:pt x="303420" y="11125"/>
                      <a:pt x="319687" y="7058"/>
                    </a:cubicBezTo>
                    <a:cubicBezTo>
                      <a:pt x="322091" y="6457"/>
                      <a:pt x="324335" y="5308"/>
                      <a:pt x="326739" y="4707"/>
                    </a:cubicBezTo>
                    <a:cubicBezTo>
                      <a:pt x="330615" y="3738"/>
                      <a:pt x="334616" y="3326"/>
                      <a:pt x="338492" y="2357"/>
                    </a:cubicBezTo>
                    <a:cubicBezTo>
                      <a:pt x="348888" y="-242"/>
                      <a:pt x="342244" y="6"/>
                      <a:pt x="347895" y="6"/>
                    </a:cubicBez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336" name="CustomShape 158"/>
          <p:cNvSpPr/>
          <p:nvPr/>
        </p:nvSpPr>
        <p:spPr>
          <a:xfrm>
            <a:off x="91440" y="914400"/>
            <a:ext cx="23180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2400" spc="-1" strike="noStrike">
                <a:solidFill>
                  <a:srgbClr val="00b0f0"/>
                </a:solidFill>
                <a:latin typeface="Arial"/>
                <a:ea typeface="DejaVu Sans"/>
              </a:rPr>
              <a:t>Measurement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7" name="CustomShape 159"/>
          <p:cNvSpPr/>
          <p:nvPr/>
        </p:nvSpPr>
        <p:spPr>
          <a:xfrm>
            <a:off x="3940200" y="1005840"/>
            <a:ext cx="18050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2400" spc="-1" strike="noStrike">
                <a:solidFill>
                  <a:srgbClr val="00b0f0"/>
                </a:solidFill>
                <a:latin typeface="Arial"/>
                <a:ea typeface="DejaVu Sans"/>
              </a:rPr>
              <a:t>Analysis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8" name="CustomShape 160"/>
          <p:cNvSpPr/>
          <p:nvPr/>
        </p:nvSpPr>
        <p:spPr>
          <a:xfrm>
            <a:off x="7163280" y="915480"/>
            <a:ext cx="197964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2400" spc="-1" strike="noStrike">
                <a:solidFill>
                  <a:srgbClr val="00b0f0"/>
                </a:solidFill>
                <a:latin typeface="Arial"/>
                <a:ea typeface="DejaVu Sans"/>
              </a:rPr>
              <a:t>Discoveries/ Knowledge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39" name="" descr=""/>
          <p:cNvPicPr/>
          <p:nvPr/>
        </p:nvPicPr>
        <p:blipFill>
          <a:blip r:embed="rId5"/>
          <a:stretch/>
        </p:blipFill>
        <p:spPr>
          <a:xfrm>
            <a:off x="2704320" y="1486440"/>
            <a:ext cx="2212920" cy="2810160"/>
          </a:xfrm>
          <a:prstGeom prst="rect">
            <a:avLst/>
          </a:prstGeom>
          <a:ln>
            <a:noFill/>
          </a:ln>
        </p:spPr>
      </p:pic>
      <p:graphicFrame>
        <p:nvGraphicFramePr>
          <p:cNvPr id="340" name="Table 161"/>
          <p:cNvGraphicFramePr/>
          <p:nvPr/>
        </p:nvGraphicFramePr>
        <p:xfrm>
          <a:off x="4689720" y="1604160"/>
          <a:ext cx="2350800" cy="1523880"/>
        </p:xfrm>
        <a:graphic>
          <a:graphicData uri="http://schemas.openxmlformats.org/drawingml/2006/table">
            <a:tbl>
              <a:tblPr/>
              <a:tblGrid>
                <a:gridCol w="385920"/>
                <a:gridCol w="617400"/>
                <a:gridCol w="687960"/>
                <a:gridCol w="659880"/>
              </a:tblGrid>
              <a:tr h="548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ID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No. peaks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FWHM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Noise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4001d"/>
                    </a:solidFill>
                  </a:tcPr>
                </a:tc>
              </a:tr>
              <a:tr h="2440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</a:tr>
              <a:tr h="2440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0.5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0.07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</a:tr>
              <a:tr h="2440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0.50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</a:tr>
              <a:tr h="2430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" name="Picture 5" descr=""/>
          <p:cNvPicPr/>
          <p:nvPr/>
        </p:nvPicPr>
        <p:blipFill>
          <a:blip r:embed="rId1"/>
          <a:stretch/>
        </p:blipFill>
        <p:spPr>
          <a:xfrm>
            <a:off x="3501360" y="1920240"/>
            <a:ext cx="3289680" cy="3289680"/>
          </a:xfrm>
          <a:prstGeom prst="rect">
            <a:avLst/>
          </a:prstGeom>
          <a:ln>
            <a:noFill/>
          </a:ln>
        </p:spPr>
      </p:pic>
      <p:sp>
        <p:nvSpPr>
          <p:cNvPr id="902" name="CustomShape 1"/>
          <p:cNvSpPr/>
          <p:nvPr/>
        </p:nvSpPr>
        <p:spPr>
          <a:xfrm>
            <a:off x="228600" y="971640"/>
            <a:ext cx="8106120" cy="380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Modified Chebyshev Polynomial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Take points below median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Emphasize edge points to pin edges of function</a:t>
            </a:r>
            <a:endParaRPr b="0" lang="en-US" sz="1800" spc="-1" strike="noStrike">
              <a:latin typeface="Arial"/>
            </a:endParaRPr>
          </a:p>
          <a:p>
            <a:pPr marL="233280"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903" name="CustomShape 2"/>
          <p:cNvSpPr/>
          <p:nvPr/>
        </p:nvSpPr>
        <p:spPr>
          <a:xfrm>
            <a:off x="8566200" y="4738680"/>
            <a:ext cx="316080" cy="40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43918B9E-6EB4-4A8B-967C-B48B261CD90C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904" name="CustomShape 3"/>
          <p:cNvSpPr/>
          <p:nvPr/>
        </p:nvSpPr>
        <p:spPr>
          <a:xfrm>
            <a:off x="451800" y="96840"/>
            <a:ext cx="8100720" cy="5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Background Subtraction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05" name="CustomShape 4"/>
          <p:cNvSpPr/>
          <p:nvPr/>
        </p:nvSpPr>
        <p:spPr>
          <a:xfrm>
            <a:off x="5410080" y="1086840"/>
            <a:ext cx="3457800" cy="11059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06" name="Picture 4" descr=""/>
          <p:cNvPicPr/>
          <p:nvPr/>
        </p:nvPicPr>
        <p:blipFill>
          <a:blip r:embed="rId3"/>
          <a:stretch/>
        </p:blipFill>
        <p:spPr>
          <a:xfrm>
            <a:off x="365760" y="1920240"/>
            <a:ext cx="3290040" cy="3290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8566200" y="4738680"/>
            <a:ext cx="316080" cy="40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09524078-8EA6-4DFC-8F3E-44CF1BFE8D53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342" name="CustomShape 2"/>
          <p:cNvSpPr/>
          <p:nvPr/>
        </p:nvSpPr>
        <p:spPr>
          <a:xfrm>
            <a:off x="451800" y="96840"/>
            <a:ext cx="8100720" cy="5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The New Bottle Neck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43" name="" descr=""/>
          <p:cNvPicPr/>
          <p:nvPr/>
        </p:nvPicPr>
        <p:blipFill>
          <a:blip r:embed="rId1"/>
          <a:srcRect l="14813" t="0" r="27744" b="8101"/>
          <a:stretch/>
        </p:blipFill>
        <p:spPr>
          <a:xfrm>
            <a:off x="457560" y="1493640"/>
            <a:ext cx="1827360" cy="1644480"/>
          </a:xfrm>
          <a:prstGeom prst="rect">
            <a:avLst/>
          </a:prstGeom>
          <a:ln>
            <a:noFill/>
          </a:ln>
        </p:spPr>
      </p:pic>
      <p:pic>
        <p:nvPicPr>
          <p:cNvPr id="344" name="Picture 2" descr=""/>
          <p:cNvPicPr/>
          <p:nvPr/>
        </p:nvPicPr>
        <p:blipFill>
          <a:blip r:embed="rId2"/>
          <a:stretch/>
        </p:blipFill>
        <p:spPr>
          <a:xfrm rot="16200000">
            <a:off x="389880" y="3182760"/>
            <a:ext cx="1181880" cy="1096560"/>
          </a:xfrm>
          <a:prstGeom prst="rect">
            <a:avLst/>
          </a:prstGeom>
          <a:ln>
            <a:noFill/>
          </a:ln>
        </p:spPr>
      </p:pic>
      <p:grpSp>
        <p:nvGrpSpPr>
          <p:cNvPr id="345" name="Group 3"/>
          <p:cNvGrpSpPr/>
          <p:nvPr/>
        </p:nvGrpSpPr>
        <p:grpSpPr>
          <a:xfrm>
            <a:off x="630720" y="4035600"/>
            <a:ext cx="1303200" cy="975240"/>
            <a:chOff x="630720" y="4035600"/>
            <a:chExt cx="1303200" cy="975240"/>
          </a:xfrm>
        </p:grpSpPr>
        <p:pic>
          <p:nvPicPr>
            <p:cNvPr id="346" name="Picture 5" descr=""/>
            <p:cNvPicPr/>
            <p:nvPr/>
          </p:nvPicPr>
          <p:blipFill>
            <a:blip r:embed="rId3"/>
            <a:stretch/>
          </p:blipFill>
          <p:spPr>
            <a:xfrm rot="5400000">
              <a:off x="939240" y="4016160"/>
              <a:ext cx="975240" cy="1013760"/>
            </a:xfrm>
            <a:prstGeom prst="rect">
              <a:avLst/>
            </a:prstGeom>
            <a:ln>
              <a:noFill/>
            </a:ln>
          </p:spPr>
        </p:pic>
        <p:sp>
          <p:nvSpPr>
            <p:cNvPr id="347" name="CustomShape 4"/>
            <p:cNvSpPr/>
            <p:nvPr/>
          </p:nvSpPr>
          <p:spPr>
            <a:xfrm>
              <a:off x="630720" y="4045680"/>
              <a:ext cx="137160" cy="193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348" name="" descr=""/>
          <p:cNvPicPr/>
          <p:nvPr/>
        </p:nvPicPr>
        <p:blipFill>
          <a:blip r:embed="rId4"/>
          <a:srcRect l="12874" t="11860" r="10266" b="10630"/>
          <a:stretch/>
        </p:blipFill>
        <p:spPr>
          <a:xfrm rot="16200000">
            <a:off x="1284480" y="3321720"/>
            <a:ext cx="996120" cy="1004760"/>
          </a:xfrm>
          <a:prstGeom prst="rect">
            <a:avLst/>
          </a:prstGeom>
          <a:ln>
            <a:noFill/>
          </a:ln>
        </p:spPr>
      </p:pic>
      <p:grpSp>
        <p:nvGrpSpPr>
          <p:cNvPr id="349" name="Group 5"/>
          <p:cNvGrpSpPr/>
          <p:nvPr/>
        </p:nvGrpSpPr>
        <p:grpSpPr>
          <a:xfrm>
            <a:off x="7112880" y="1874160"/>
            <a:ext cx="1757160" cy="1575360"/>
            <a:chOff x="7112880" y="1874160"/>
            <a:chExt cx="1757160" cy="1575360"/>
          </a:xfrm>
        </p:grpSpPr>
        <p:sp>
          <p:nvSpPr>
            <p:cNvPr id="350" name="CustomShape 6"/>
            <p:cNvSpPr/>
            <p:nvPr/>
          </p:nvSpPr>
          <p:spPr>
            <a:xfrm>
              <a:off x="7924680" y="260028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1" name="CustomShape 7"/>
            <p:cNvSpPr/>
            <p:nvPr/>
          </p:nvSpPr>
          <p:spPr>
            <a:xfrm>
              <a:off x="7166160" y="3365640"/>
              <a:ext cx="74880" cy="7488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2" name="CustomShape 8"/>
            <p:cNvSpPr/>
            <p:nvPr/>
          </p:nvSpPr>
          <p:spPr>
            <a:xfrm>
              <a:off x="7378560" y="3365640"/>
              <a:ext cx="64080" cy="6408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3" name="CustomShape 9"/>
            <p:cNvSpPr/>
            <p:nvPr/>
          </p:nvSpPr>
          <p:spPr>
            <a:xfrm>
              <a:off x="7263000" y="3365640"/>
              <a:ext cx="74880" cy="7488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4" name="CustomShape 10"/>
            <p:cNvSpPr/>
            <p:nvPr/>
          </p:nvSpPr>
          <p:spPr>
            <a:xfrm>
              <a:off x="7208640" y="3283920"/>
              <a:ext cx="74880" cy="7488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5" name="CustomShape 11"/>
            <p:cNvSpPr/>
            <p:nvPr/>
          </p:nvSpPr>
          <p:spPr>
            <a:xfrm>
              <a:off x="7421040" y="3283920"/>
              <a:ext cx="64080" cy="6408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6" name="CustomShape 12"/>
            <p:cNvSpPr/>
            <p:nvPr/>
          </p:nvSpPr>
          <p:spPr>
            <a:xfrm>
              <a:off x="7305120" y="3283920"/>
              <a:ext cx="74880" cy="7488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7" name="CustomShape 13"/>
            <p:cNvSpPr/>
            <p:nvPr/>
          </p:nvSpPr>
          <p:spPr>
            <a:xfrm>
              <a:off x="7264080" y="3204720"/>
              <a:ext cx="74880" cy="7488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8" name="CustomShape 14"/>
            <p:cNvSpPr/>
            <p:nvPr/>
          </p:nvSpPr>
          <p:spPr>
            <a:xfrm>
              <a:off x="7476480" y="32047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9" name="CustomShape 15"/>
            <p:cNvSpPr/>
            <p:nvPr/>
          </p:nvSpPr>
          <p:spPr>
            <a:xfrm>
              <a:off x="7371360" y="3204720"/>
              <a:ext cx="64080" cy="6408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0" name="CustomShape 16"/>
            <p:cNvSpPr/>
            <p:nvPr/>
          </p:nvSpPr>
          <p:spPr>
            <a:xfrm>
              <a:off x="7315200" y="3120120"/>
              <a:ext cx="74880" cy="7488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1" name="CustomShape 17"/>
            <p:cNvSpPr/>
            <p:nvPr/>
          </p:nvSpPr>
          <p:spPr>
            <a:xfrm>
              <a:off x="7527600" y="31201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2" name="CustomShape 18"/>
            <p:cNvSpPr/>
            <p:nvPr/>
          </p:nvSpPr>
          <p:spPr>
            <a:xfrm>
              <a:off x="7422840" y="31201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3" name="CustomShape 19"/>
            <p:cNvSpPr/>
            <p:nvPr/>
          </p:nvSpPr>
          <p:spPr>
            <a:xfrm>
              <a:off x="7399440" y="30229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4" name="CustomShape 20"/>
            <p:cNvSpPr/>
            <p:nvPr/>
          </p:nvSpPr>
          <p:spPr>
            <a:xfrm>
              <a:off x="7601040" y="30229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5" name="CustomShape 21"/>
            <p:cNvSpPr/>
            <p:nvPr/>
          </p:nvSpPr>
          <p:spPr>
            <a:xfrm>
              <a:off x="7496280" y="30229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6" name="CustomShape 22"/>
            <p:cNvSpPr/>
            <p:nvPr/>
          </p:nvSpPr>
          <p:spPr>
            <a:xfrm>
              <a:off x="7405920" y="29275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7" name="CustomShape 23"/>
            <p:cNvSpPr/>
            <p:nvPr/>
          </p:nvSpPr>
          <p:spPr>
            <a:xfrm>
              <a:off x="7607160" y="29275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8" name="CustomShape 24"/>
            <p:cNvSpPr/>
            <p:nvPr/>
          </p:nvSpPr>
          <p:spPr>
            <a:xfrm>
              <a:off x="7502400" y="29275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9" name="CustomShape 25"/>
            <p:cNvSpPr/>
            <p:nvPr/>
          </p:nvSpPr>
          <p:spPr>
            <a:xfrm>
              <a:off x="7466760" y="283068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0" name="CustomShape 26"/>
            <p:cNvSpPr/>
            <p:nvPr/>
          </p:nvSpPr>
          <p:spPr>
            <a:xfrm>
              <a:off x="7668360" y="283068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1" name="CustomShape 27"/>
            <p:cNvSpPr/>
            <p:nvPr/>
          </p:nvSpPr>
          <p:spPr>
            <a:xfrm>
              <a:off x="7563240" y="283068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2" name="CustomShape 28"/>
            <p:cNvSpPr/>
            <p:nvPr/>
          </p:nvSpPr>
          <p:spPr>
            <a:xfrm>
              <a:off x="7512480" y="336564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3" name="CustomShape 29"/>
            <p:cNvSpPr/>
            <p:nvPr/>
          </p:nvSpPr>
          <p:spPr>
            <a:xfrm>
              <a:off x="7714080" y="336564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4" name="CustomShape 30"/>
            <p:cNvSpPr/>
            <p:nvPr/>
          </p:nvSpPr>
          <p:spPr>
            <a:xfrm>
              <a:off x="7609320" y="336564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5" name="CustomShape 31"/>
            <p:cNvSpPr/>
            <p:nvPr/>
          </p:nvSpPr>
          <p:spPr>
            <a:xfrm>
              <a:off x="7554960" y="32839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6" name="CustomShape 32"/>
            <p:cNvSpPr/>
            <p:nvPr/>
          </p:nvSpPr>
          <p:spPr>
            <a:xfrm>
              <a:off x="7756560" y="32839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7" name="CustomShape 33"/>
            <p:cNvSpPr/>
            <p:nvPr/>
          </p:nvSpPr>
          <p:spPr>
            <a:xfrm>
              <a:off x="7651440" y="32839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8" name="CustomShape 34"/>
            <p:cNvSpPr/>
            <p:nvPr/>
          </p:nvSpPr>
          <p:spPr>
            <a:xfrm>
              <a:off x="7610040" y="32047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9" name="CustomShape 35"/>
            <p:cNvSpPr/>
            <p:nvPr/>
          </p:nvSpPr>
          <p:spPr>
            <a:xfrm>
              <a:off x="7811640" y="32047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0" name="CustomShape 36"/>
            <p:cNvSpPr/>
            <p:nvPr/>
          </p:nvSpPr>
          <p:spPr>
            <a:xfrm>
              <a:off x="7706880" y="32047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1" name="CustomShape 37"/>
            <p:cNvSpPr/>
            <p:nvPr/>
          </p:nvSpPr>
          <p:spPr>
            <a:xfrm>
              <a:off x="7661520" y="31201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2" name="CustomShape 38"/>
            <p:cNvSpPr/>
            <p:nvPr/>
          </p:nvSpPr>
          <p:spPr>
            <a:xfrm>
              <a:off x="7863120" y="31201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3" name="CustomShape 39"/>
            <p:cNvSpPr/>
            <p:nvPr/>
          </p:nvSpPr>
          <p:spPr>
            <a:xfrm>
              <a:off x="7758000" y="31201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4" name="CustomShape 40"/>
            <p:cNvSpPr/>
            <p:nvPr/>
          </p:nvSpPr>
          <p:spPr>
            <a:xfrm>
              <a:off x="7700040" y="30391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5" name="CustomShape 41"/>
            <p:cNvSpPr/>
            <p:nvPr/>
          </p:nvSpPr>
          <p:spPr>
            <a:xfrm>
              <a:off x="7901640" y="30391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6" name="CustomShape 42"/>
            <p:cNvSpPr/>
            <p:nvPr/>
          </p:nvSpPr>
          <p:spPr>
            <a:xfrm>
              <a:off x="7796880" y="30391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7" name="CustomShape 43"/>
            <p:cNvSpPr/>
            <p:nvPr/>
          </p:nvSpPr>
          <p:spPr>
            <a:xfrm>
              <a:off x="7710480" y="295740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8" name="CustomShape 44"/>
            <p:cNvSpPr/>
            <p:nvPr/>
          </p:nvSpPr>
          <p:spPr>
            <a:xfrm>
              <a:off x="7912080" y="295740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9" name="CustomShape 45"/>
            <p:cNvSpPr/>
            <p:nvPr/>
          </p:nvSpPr>
          <p:spPr>
            <a:xfrm>
              <a:off x="7807320" y="295740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0" name="CustomShape 46"/>
            <p:cNvSpPr/>
            <p:nvPr/>
          </p:nvSpPr>
          <p:spPr>
            <a:xfrm>
              <a:off x="7783200" y="28699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1" name="CustomShape 47"/>
            <p:cNvSpPr/>
            <p:nvPr/>
          </p:nvSpPr>
          <p:spPr>
            <a:xfrm>
              <a:off x="7984800" y="2869920"/>
              <a:ext cx="64080" cy="6408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2" name="CustomShape 48"/>
            <p:cNvSpPr/>
            <p:nvPr/>
          </p:nvSpPr>
          <p:spPr>
            <a:xfrm>
              <a:off x="7880040" y="2869920"/>
              <a:ext cx="64080" cy="6408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3" name="CustomShape 49"/>
            <p:cNvSpPr/>
            <p:nvPr/>
          </p:nvSpPr>
          <p:spPr>
            <a:xfrm>
              <a:off x="7533360" y="274104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4" name="CustomShape 50"/>
            <p:cNvSpPr/>
            <p:nvPr/>
          </p:nvSpPr>
          <p:spPr>
            <a:xfrm>
              <a:off x="7734960" y="2741040"/>
              <a:ext cx="64080" cy="6408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5" name="CustomShape 51"/>
            <p:cNvSpPr/>
            <p:nvPr/>
          </p:nvSpPr>
          <p:spPr>
            <a:xfrm>
              <a:off x="7630200" y="2741040"/>
              <a:ext cx="64080" cy="6408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6" name="CustomShape 52"/>
            <p:cNvSpPr/>
            <p:nvPr/>
          </p:nvSpPr>
          <p:spPr>
            <a:xfrm>
              <a:off x="7830360" y="2772720"/>
              <a:ext cx="64080" cy="6408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7" name="CustomShape 53"/>
            <p:cNvSpPr/>
            <p:nvPr/>
          </p:nvSpPr>
          <p:spPr>
            <a:xfrm>
              <a:off x="8031960" y="2772720"/>
              <a:ext cx="64080" cy="640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8" name="CustomShape 54"/>
            <p:cNvSpPr/>
            <p:nvPr/>
          </p:nvSpPr>
          <p:spPr>
            <a:xfrm>
              <a:off x="7926840" y="2772720"/>
              <a:ext cx="64080" cy="6408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9" name="CustomShape 55"/>
            <p:cNvSpPr/>
            <p:nvPr/>
          </p:nvSpPr>
          <p:spPr>
            <a:xfrm>
              <a:off x="7978680" y="251532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0" name="CustomShape 56"/>
            <p:cNvSpPr/>
            <p:nvPr/>
          </p:nvSpPr>
          <p:spPr>
            <a:xfrm>
              <a:off x="8145000" y="243288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1" name="CustomShape 57"/>
            <p:cNvSpPr/>
            <p:nvPr/>
          </p:nvSpPr>
          <p:spPr>
            <a:xfrm>
              <a:off x="8186760" y="234072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2" name="CustomShape 58"/>
            <p:cNvSpPr/>
            <p:nvPr/>
          </p:nvSpPr>
          <p:spPr>
            <a:xfrm>
              <a:off x="8081640" y="234072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3" name="CustomShape 59"/>
            <p:cNvSpPr/>
            <p:nvPr/>
          </p:nvSpPr>
          <p:spPr>
            <a:xfrm>
              <a:off x="8035560" y="242352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4" name="CustomShape 60"/>
            <p:cNvSpPr/>
            <p:nvPr/>
          </p:nvSpPr>
          <p:spPr>
            <a:xfrm>
              <a:off x="8130600" y="224064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5" name="CustomShape 61"/>
            <p:cNvSpPr/>
            <p:nvPr/>
          </p:nvSpPr>
          <p:spPr>
            <a:xfrm>
              <a:off x="7584840" y="2653560"/>
              <a:ext cx="74880" cy="7488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6" name="CustomShape 62"/>
            <p:cNvSpPr/>
            <p:nvPr/>
          </p:nvSpPr>
          <p:spPr>
            <a:xfrm>
              <a:off x="7786440" y="2653560"/>
              <a:ext cx="74880" cy="7488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7" name="CustomShape 63"/>
            <p:cNvSpPr/>
            <p:nvPr/>
          </p:nvSpPr>
          <p:spPr>
            <a:xfrm>
              <a:off x="7681680" y="2653560"/>
              <a:ext cx="74880" cy="7488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8" name="CustomShape 64"/>
            <p:cNvSpPr/>
            <p:nvPr/>
          </p:nvSpPr>
          <p:spPr>
            <a:xfrm>
              <a:off x="7627320" y="2571480"/>
              <a:ext cx="74880" cy="7488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9" name="CustomShape 65"/>
            <p:cNvSpPr/>
            <p:nvPr/>
          </p:nvSpPr>
          <p:spPr>
            <a:xfrm>
              <a:off x="7828560" y="2571480"/>
              <a:ext cx="74880" cy="7488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0" name="CustomShape 66"/>
            <p:cNvSpPr/>
            <p:nvPr/>
          </p:nvSpPr>
          <p:spPr>
            <a:xfrm>
              <a:off x="7723800" y="2571480"/>
              <a:ext cx="74880" cy="7488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1" name="CustomShape 67"/>
            <p:cNvSpPr/>
            <p:nvPr/>
          </p:nvSpPr>
          <p:spPr>
            <a:xfrm>
              <a:off x="7682400" y="2492640"/>
              <a:ext cx="74880" cy="7488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2" name="CustomShape 68"/>
            <p:cNvSpPr/>
            <p:nvPr/>
          </p:nvSpPr>
          <p:spPr>
            <a:xfrm>
              <a:off x="7884000" y="249264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3" name="CustomShape 69"/>
            <p:cNvSpPr/>
            <p:nvPr/>
          </p:nvSpPr>
          <p:spPr>
            <a:xfrm>
              <a:off x="7779240" y="249264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4" name="CustomShape 70"/>
            <p:cNvSpPr/>
            <p:nvPr/>
          </p:nvSpPr>
          <p:spPr>
            <a:xfrm>
              <a:off x="7733880" y="240768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5" name="CustomShape 71"/>
            <p:cNvSpPr/>
            <p:nvPr/>
          </p:nvSpPr>
          <p:spPr>
            <a:xfrm>
              <a:off x="7935120" y="240768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6" name="CustomShape 72"/>
            <p:cNvSpPr/>
            <p:nvPr/>
          </p:nvSpPr>
          <p:spPr>
            <a:xfrm>
              <a:off x="7830360" y="240768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7" name="CustomShape 73"/>
            <p:cNvSpPr/>
            <p:nvPr/>
          </p:nvSpPr>
          <p:spPr>
            <a:xfrm>
              <a:off x="7772400" y="232704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8" name="CustomShape 74"/>
            <p:cNvSpPr/>
            <p:nvPr/>
          </p:nvSpPr>
          <p:spPr>
            <a:xfrm>
              <a:off x="7974000" y="232704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9" name="CustomShape 75"/>
            <p:cNvSpPr/>
            <p:nvPr/>
          </p:nvSpPr>
          <p:spPr>
            <a:xfrm>
              <a:off x="7869240" y="232704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0" name="CustomShape 76"/>
            <p:cNvSpPr/>
            <p:nvPr/>
          </p:nvSpPr>
          <p:spPr>
            <a:xfrm>
              <a:off x="7825320" y="224064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1" name="CustomShape 77"/>
            <p:cNvSpPr/>
            <p:nvPr/>
          </p:nvSpPr>
          <p:spPr>
            <a:xfrm>
              <a:off x="8026920" y="224064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2" name="CustomShape 78"/>
            <p:cNvSpPr/>
            <p:nvPr/>
          </p:nvSpPr>
          <p:spPr>
            <a:xfrm>
              <a:off x="7922160" y="224064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3" name="CustomShape 79"/>
            <p:cNvSpPr/>
            <p:nvPr/>
          </p:nvSpPr>
          <p:spPr>
            <a:xfrm>
              <a:off x="8312400" y="2703240"/>
              <a:ext cx="74880" cy="7488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4" name="CustomShape 80"/>
            <p:cNvSpPr/>
            <p:nvPr/>
          </p:nvSpPr>
          <p:spPr>
            <a:xfrm>
              <a:off x="8353800" y="2624400"/>
              <a:ext cx="74880" cy="7488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5" name="CustomShape 81"/>
            <p:cNvSpPr/>
            <p:nvPr/>
          </p:nvSpPr>
          <p:spPr>
            <a:xfrm>
              <a:off x="8185680" y="287496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6" name="CustomShape 82"/>
            <p:cNvSpPr/>
            <p:nvPr/>
          </p:nvSpPr>
          <p:spPr>
            <a:xfrm>
              <a:off x="8091720" y="2874960"/>
              <a:ext cx="64080" cy="640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7" name="CustomShape 83"/>
            <p:cNvSpPr/>
            <p:nvPr/>
          </p:nvSpPr>
          <p:spPr>
            <a:xfrm>
              <a:off x="8236800" y="2783880"/>
              <a:ext cx="74880" cy="7488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8" name="CustomShape 84"/>
            <p:cNvSpPr/>
            <p:nvPr/>
          </p:nvSpPr>
          <p:spPr>
            <a:xfrm>
              <a:off x="8132040" y="2783880"/>
              <a:ext cx="74880" cy="7488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9" name="CustomShape 85"/>
            <p:cNvSpPr/>
            <p:nvPr/>
          </p:nvSpPr>
          <p:spPr>
            <a:xfrm>
              <a:off x="7823520" y="337140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0" name="CustomShape 86"/>
            <p:cNvSpPr/>
            <p:nvPr/>
          </p:nvSpPr>
          <p:spPr>
            <a:xfrm>
              <a:off x="8025120" y="337140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1" name="CustomShape 87"/>
            <p:cNvSpPr/>
            <p:nvPr/>
          </p:nvSpPr>
          <p:spPr>
            <a:xfrm>
              <a:off x="7920360" y="337140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2" name="CustomShape 88"/>
            <p:cNvSpPr/>
            <p:nvPr/>
          </p:nvSpPr>
          <p:spPr>
            <a:xfrm>
              <a:off x="7866000" y="328968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3" name="CustomShape 89"/>
            <p:cNvSpPr/>
            <p:nvPr/>
          </p:nvSpPr>
          <p:spPr>
            <a:xfrm>
              <a:off x="8067600" y="328968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4" name="CustomShape 90"/>
            <p:cNvSpPr/>
            <p:nvPr/>
          </p:nvSpPr>
          <p:spPr>
            <a:xfrm>
              <a:off x="7962480" y="328968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5" name="CustomShape 91"/>
            <p:cNvSpPr/>
            <p:nvPr/>
          </p:nvSpPr>
          <p:spPr>
            <a:xfrm>
              <a:off x="7921080" y="321048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6" name="CustomShape 92"/>
            <p:cNvSpPr/>
            <p:nvPr/>
          </p:nvSpPr>
          <p:spPr>
            <a:xfrm>
              <a:off x="8122680" y="321048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7" name="CustomShape 93"/>
            <p:cNvSpPr/>
            <p:nvPr/>
          </p:nvSpPr>
          <p:spPr>
            <a:xfrm>
              <a:off x="8017920" y="321048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8" name="CustomShape 94"/>
            <p:cNvSpPr/>
            <p:nvPr/>
          </p:nvSpPr>
          <p:spPr>
            <a:xfrm>
              <a:off x="8401680" y="2722320"/>
              <a:ext cx="74880" cy="7488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9" name="CustomShape 95"/>
            <p:cNvSpPr/>
            <p:nvPr/>
          </p:nvSpPr>
          <p:spPr>
            <a:xfrm>
              <a:off x="8284680" y="289116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0" name="CustomShape 96"/>
            <p:cNvSpPr/>
            <p:nvPr/>
          </p:nvSpPr>
          <p:spPr>
            <a:xfrm>
              <a:off x="8381160" y="289116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1" name="CustomShape 97"/>
            <p:cNvSpPr/>
            <p:nvPr/>
          </p:nvSpPr>
          <p:spPr>
            <a:xfrm>
              <a:off x="8340120" y="280944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2" name="CustomShape 98"/>
            <p:cNvSpPr/>
            <p:nvPr/>
          </p:nvSpPr>
          <p:spPr>
            <a:xfrm>
              <a:off x="7869240" y="2682360"/>
              <a:ext cx="74880" cy="74880"/>
            </a:xfrm>
            <a:prstGeom prst="ellipse">
              <a:avLst/>
            </a:prstGeom>
            <a:solidFill>
              <a:srgbClr val="efed9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3" name="CustomShape 99"/>
            <p:cNvSpPr/>
            <p:nvPr/>
          </p:nvSpPr>
          <p:spPr>
            <a:xfrm>
              <a:off x="8436960" y="280944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4" name="CustomShape 100"/>
            <p:cNvSpPr/>
            <p:nvPr/>
          </p:nvSpPr>
          <p:spPr>
            <a:xfrm>
              <a:off x="8141040" y="336564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5" name="CustomShape 101"/>
            <p:cNvSpPr/>
            <p:nvPr/>
          </p:nvSpPr>
          <p:spPr>
            <a:xfrm>
              <a:off x="8342640" y="336564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6" name="CustomShape 102"/>
            <p:cNvSpPr/>
            <p:nvPr/>
          </p:nvSpPr>
          <p:spPr>
            <a:xfrm>
              <a:off x="8237880" y="336564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7" name="CustomShape 103"/>
            <p:cNvSpPr/>
            <p:nvPr/>
          </p:nvSpPr>
          <p:spPr>
            <a:xfrm>
              <a:off x="8183520" y="328392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8" name="CustomShape 104"/>
            <p:cNvSpPr/>
            <p:nvPr/>
          </p:nvSpPr>
          <p:spPr>
            <a:xfrm>
              <a:off x="8384760" y="328392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9" name="CustomShape 105"/>
            <p:cNvSpPr/>
            <p:nvPr/>
          </p:nvSpPr>
          <p:spPr>
            <a:xfrm>
              <a:off x="8280000" y="328392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0" name="CustomShape 106"/>
            <p:cNvSpPr/>
            <p:nvPr/>
          </p:nvSpPr>
          <p:spPr>
            <a:xfrm>
              <a:off x="8238600" y="320472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1" name="CustomShape 107"/>
            <p:cNvSpPr/>
            <p:nvPr/>
          </p:nvSpPr>
          <p:spPr>
            <a:xfrm>
              <a:off x="8440200" y="320472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2" name="CustomShape 108"/>
            <p:cNvSpPr/>
            <p:nvPr/>
          </p:nvSpPr>
          <p:spPr>
            <a:xfrm>
              <a:off x="8335440" y="320472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3" name="CustomShape 109"/>
            <p:cNvSpPr/>
            <p:nvPr/>
          </p:nvSpPr>
          <p:spPr>
            <a:xfrm>
              <a:off x="8459640" y="336564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4" name="CustomShape 110"/>
            <p:cNvSpPr/>
            <p:nvPr/>
          </p:nvSpPr>
          <p:spPr>
            <a:xfrm>
              <a:off x="8661240" y="336564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5" name="CustomShape 111"/>
            <p:cNvSpPr/>
            <p:nvPr/>
          </p:nvSpPr>
          <p:spPr>
            <a:xfrm>
              <a:off x="8556480" y="336564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6" name="CustomShape 112"/>
            <p:cNvSpPr/>
            <p:nvPr/>
          </p:nvSpPr>
          <p:spPr>
            <a:xfrm>
              <a:off x="8502120" y="328392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7" name="CustomShape 113"/>
            <p:cNvSpPr/>
            <p:nvPr/>
          </p:nvSpPr>
          <p:spPr>
            <a:xfrm>
              <a:off x="8703720" y="328392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8" name="CustomShape 114"/>
            <p:cNvSpPr/>
            <p:nvPr/>
          </p:nvSpPr>
          <p:spPr>
            <a:xfrm>
              <a:off x="8598600" y="328392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9" name="CustomShape 115"/>
            <p:cNvSpPr/>
            <p:nvPr/>
          </p:nvSpPr>
          <p:spPr>
            <a:xfrm>
              <a:off x="8557200" y="320472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0" name="CustomShape 116"/>
            <p:cNvSpPr/>
            <p:nvPr/>
          </p:nvSpPr>
          <p:spPr>
            <a:xfrm>
              <a:off x="8759520" y="336564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1" name="CustomShape 117"/>
            <p:cNvSpPr/>
            <p:nvPr/>
          </p:nvSpPr>
          <p:spPr>
            <a:xfrm>
              <a:off x="8654040" y="320472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2" name="CustomShape 118"/>
            <p:cNvSpPr/>
            <p:nvPr/>
          </p:nvSpPr>
          <p:spPr>
            <a:xfrm>
              <a:off x="7981920" y="313128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3" name="CustomShape 119"/>
            <p:cNvSpPr/>
            <p:nvPr/>
          </p:nvSpPr>
          <p:spPr>
            <a:xfrm>
              <a:off x="8172720" y="313128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4" name="CustomShape 120"/>
            <p:cNvSpPr/>
            <p:nvPr/>
          </p:nvSpPr>
          <p:spPr>
            <a:xfrm>
              <a:off x="8078760" y="313128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5" name="CustomShape 121"/>
            <p:cNvSpPr/>
            <p:nvPr/>
          </p:nvSpPr>
          <p:spPr>
            <a:xfrm>
              <a:off x="8024400" y="304956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6" name="CustomShape 122"/>
            <p:cNvSpPr/>
            <p:nvPr/>
          </p:nvSpPr>
          <p:spPr>
            <a:xfrm>
              <a:off x="8214840" y="304956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7" name="CustomShape 123"/>
            <p:cNvSpPr/>
            <p:nvPr/>
          </p:nvSpPr>
          <p:spPr>
            <a:xfrm>
              <a:off x="8120880" y="3049560"/>
              <a:ext cx="64080" cy="640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8" name="CustomShape 124"/>
            <p:cNvSpPr/>
            <p:nvPr/>
          </p:nvSpPr>
          <p:spPr>
            <a:xfrm>
              <a:off x="8079480" y="2970360"/>
              <a:ext cx="64080" cy="640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9" name="CustomShape 125"/>
            <p:cNvSpPr/>
            <p:nvPr/>
          </p:nvSpPr>
          <p:spPr>
            <a:xfrm>
              <a:off x="8270280" y="297036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0" name="CustomShape 126"/>
            <p:cNvSpPr/>
            <p:nvPr/>
          </p:nvSpPr>
          <p:spPr>
            <a:xfrm>
              <a:off x="8165520" y="297036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1" name="CustomShape 127"/>
            <p:cNvSpPr/>
            <p:nvPr/>
          </p:nvSpPr>
          <p:spPr>
            <a:xfrm>
              <a:off x="8291160" y="312696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2" name="CustomShape 128"/>
            <p:cNvSpPr/>
            <p:nvPr/>
          </p:nvSpPr>
          <p:spPr>
            <a:xfrm>
              <a:off x="8492760" y="312696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3" name="CustomShape 129"/>
            <p:cNvSpPr/>
            <p:nvPr/>
          </p:nvSpPr>
          <p:spPr>
            <a:xfrm>
              <a:off x="8387640" y="312696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4" name="CustomShape 130"/>
            <p:cNvSpPr/>
            <p:nvPr/>
          </p:nvSpPr>
          <p:spPr>
            <a:xfrm>
              <a:off x="8333280" y="304524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5" name="CustomShape 131"/>
            <p:cNvSpPr/>
            <p:nvPr/>
          </p:nvSpPr>
          <p:spPr>
            <a:xfrm>
              <a:off x="8534880" y="304524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6" name="CustomShape 132"/>
            <p:cNvSpPr/>
            <p:nvPr/>
          </p:nvSpPr>
          <p:spPr>
            <a:xfrm>
              <a:off x="8430120" y="304524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7" name="CustomShape 133"/>
            <p:cNvSpPr/>
            <p:nvPr/>
          </p:nvSpPr>
          <p:spPr>
            <a:xfrm>
              <a:off x="8388720" y="296604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8" name="CustomShape 134"/>
            <p:cNvSpPr/>
            <p:nvPr/>
          </p:nvSpPr>
          <p:spPr>
            <a:xfrm>
              <a:off x="8594280" y="310788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9" name="CustomShape 135"/>
            <p:cNvSpPr/>
            <p:nvPr/>
          </p:nvSpPr>
          <p:spPr>
            <a:xfrm>
              <a:off x="8496000" y="292752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0" name="CustomShape 136"/>
            <p:cNvSpPr/>
            <p:nvPr/>
          </p:nvSpPr>
          <p:spPr>
            <a:xfrm>
              <a:off x="8008920" y="2692440"/>
              <a:ext cx="74880" cy="7488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1" name="CustomShape 137"/>
            <p:cNvSpPr/>
            <p:nvPr/>
          </p:nvSpPr>
          <p:spPr>
            <a:xfrm>
              <a:off x="8210160" y="2692440"/>
              <a:ext cx="74880" cy="7488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2" name="CustomShape 138"/>
            <p:cNvSpPr/>
            <p:nvPr/>
          </p:nvSpPr>
          <p:spPr>
            <a:xfrm>
              <a:off x="8105400" y="2692440"/>
              <a:ext cx="74880" cy="7488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3" name="CustomShape 139"/>
            <p:cNvSpPr/>
            <p:nvPr/>
          </p:nvSpPr>
          <p:spPr>
            <a:xfrm>
              <a:off x="8051040" y="2606400"/>
              <a:ext cx="74880" cy="7488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4" name="CustomShape 140"/>
            <p:cNvSpPr/>
            <p:nvPr/>
          </p:nvSpPr>
          <p:spPr>
            <a:xfrm>
              <a:off x="8252640" y="2606400"/>
              <a:ext cx="74880" cy="7488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5" name="CustomShape 141"/>
            <p:cNvSpPr/>
            <p:nvPr/>
          </p:nvSpPr>
          <p:spPr>
            <a:xfrm>
              <a:off x="8147880" y="2606400"/>
              <a:ext cx="74880" cy="7488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6" name="CustomShape 142"/>
            <p:cNvSpPr/>
            <p:nvPr/>
          </p:nvSpPr>
          <p:spPr>
            <a:xfrm>
              <a:off x="8106480" y="2527200"/>
              <a:ext cx="74880" cy="7488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7" name="CustomShape 143"/>
            <p:cNvSpPr/>
            <p:nvPr/>
          </p:nvSpPr>
          <p:spPr>
            <a:xfrm>
              <a:off x="8308080" y="2527200"/>
              <a:ext cx="74880" cy="7488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8" name="CustomShape 144"/>
            <p:cNvSpPr/>
            <p:nvPr/>
          </p:nvSpPr>
          <p:spPr>
            <a:xfrm>
              <a:off x="8202960" y="2527200"/>
              <a:ext cx="74880" cy="7488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9" name="CustomShape 145"/>
            <p:cNvSpPr/>
            <p:nvPr/>
          </p:nvSpPr>
          <p:spPr>
            <a:xfrm>
              <a:off x="7865640" y="215244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0" name="CustomShape 146"/>
            <p:cNvSpPr/>
            <p:nvPr/>
          </p:nvSpPr>
          <p:spPr>
            <a:xfrm>
              <a:off x="8067240" y="215244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1" name="CustomShape 147"/>
            <p:cNvSpPr/>
            <p:nvPr/>
          </p:nvSpPr>
          <p:spPr>
            <a:xfrm>
              <a:off x="7962120" y="215244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2" name="CustomShape 148"/>
            <p:cNvSpPr/>
            <p:nvPr/>
          </p:nvSpPr>
          <p:spPr>
            <a:xfrm>
              <a:off x="7907760" y="207072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3" name="CustomShape 149"/>
            <p:cNvSpPr/>
            <p:nvPr/>
          </p:nvSpPr>
          <p:spPr>
            <a:xfrm>
              <a:off x="8004600" y="207072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4" name="CustomShape 150"/>
            <p:cNvSpPr/>
            <p:nvPr/>
          </p:nvSpPr>
          <p:spPr>
            <a:xfrm>
              <a:off x="7963200" y="199152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95" name="Group 151"/>
            <p:cNvGrpSpPr/>
            <p:nvPr/>
          </p:nvGrpSpPr>
          <p:grpSpPr>
            <a:xfrm>
              <a:off x="7112880" y="1874160"/>
              <a:ext cx="1757160" cy="1575360"/>
              <a:chOff x="7112880" y="1874160"/>
              <a:chExt cx="1757160" cy="1575360"/>
            </a:xfrm>
          </p:grpSpPr>
          <p:sp>
            <p:nvSpPr>
              <p:cNvPr id="496" name="CustomShape 152"/>
              <p:cNvSpPr/>
              <p:nvPr/>
            </p:nvSpPr>
            <p:spPr>
              <a:xfrm>
                <a:off x="7112880" y="1874160"/>
                <a:ext cx="1757160" cy="1575000"/>
              </a:xfrm>
              <a:prstGeom prst="triangle">
                <a:avLst>
                  <a:gd name="adj" fmla="val 50000"/>
                </a:avLst>
              </a:pr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7" name="CustomShape 153"/>
              <p:cNvSpPr/>
              <p:nvPr/>
            </p:nvSpPr>
            <p:spPr>
              <a:xfrm>
                <a:off x="7392960" y="2977920"/>
                <a:ext cx="123120" cy="471600"/>
              </a:xfrm>
              <a:custGeom>
                <a:avLst/>
                <a:gdLst/>
                <a:ahLst/>
                <a:rect l="l" t="t" r="r" b="b"/>
                <a:pathLst>
                  <a:path w="124584" h="472890">
                    <a:moveTo>
                      <a:pt x="0" y="0"/>
                    </a:moveTo>
                    <a:cubicBezTo>
                      <a:pt x="783" y="22723"/>
                      <a:pt x="2350" y="45433"/>
                      <a:pt x="2350" y="68169"/>
                    </a:cubicBezTo>
                    <a:cubicBezTo>
                      <a:pt x="2350" y="72164"/>
                      <a:pt x="0" y="75927"/>
                      <a:pt x="0" y="79922"/>
                    </a:cubicBezTo>
                    <a:cubicBezTo>
                      <a:pt x="0" y="84545"/>
                      <a:pt x="3147" y="97988"/>
                      <a:pt x="4701" y="103428"/>
                    </a:cubicBezTo>
                    <a:cubicBezTo>
                      <a:pt x="5382" y="105810"/>
                      <a:pt x="5849" y="108314"/>
                      <a:pt x="7052" y="110480"/>
                    </a:cubicBezTo>
                    <a:cubicBezTo>
                      <a:pt x="9796" y="115419"/>
                      <a:pt x="14667" y="119224"/>
                      <a:pt x="16454" y="124584"/>
                    </a:cubicBezTo>
                    <a:cubicBezTo>
                      <a:pt x="17238" y="126935"/>
                      <a:pt x="17602" y="129470"/>
                      <a:pt x="18805" y="131636"/>
                    </a:cubicBezTo>
                    <a:cubicBezTo>
                      <a:pt x="21549" y="136575"/>
                      <a:pt x="26420" y="140380"/>
                      <a:pt x="28207" y="145740"/>
                    </a:cubicBezTo>
                    <a:cubicBezTo>
                      <a:pt x="34116" y="163466"/>
                      <a:pt x="26145" y="141617"/>
                      <a:pt x="35259" y="159844"/>
                    </a:cubicBezTo>
                    <a:cubicBezTo>
                      <a:pt x="36367" y="162060"/>
                      <a:pt x="36502" y="164680"/>
                      <a:pt x="37610" y="166896"/>
                    </a:cubicBezTo>
                    <a:cubicBezTo>
                      <a:pt x="40576" y="172829"/>
                      <a:pt x="42638" y="174275"/>
                      <a:pt x="47013" y="178649"/>
                    </a:cubicBezTo>
                    <a:cubicBezTo>
                      <a:pt x="52918" y="196368"/>
                      <a:pt x="44954" y="174533"/>
                      <a:pt x="54064" y="192753"/>
                    </a:cubicBezTo>
                    <a:cubicBezTo>
                      <a:pt x="63796" y="212217"/>
                      <a:pt x="47644" y="186647"/>
                      <a:pt x="61116" y="206857"/>
                    </a:cubicBezTo>
                    <a:cubicBezTo>
                      <a:pt x="61900" y="209991"/>
                      <a:pt x="62022" y="213370"/>
                      <a:pt x="63467" y="216259"/>
                    </a:cubicBezTo>
                    <a:cubicBezTo>
                      <a:pt x="70324" y="229972"/>
                      <a:pt x="70225" y="228600"/>
                      <a:pt x="79922" y="235064"/>
                    </a:cubicBezTo>
                    <a:cubicBezTo>
                      <a:pt x="81489" y="237415"/>
                      <a:pt x="82858" y="239910"/>
                      <a:pt x="84623" y="242116"/>
                    </a:cubicBezTo>
                    <a:cubicBezTo>
                      <a:pt x="90453" y="249405"/>
                      <a:pt x="89201" y="244223"/>
                      <a:pt x="94025" y="253870"/>
                    </a:cubicBezTo>
                    <a:cubicBezTo>
                      <a:pt x="95133" y="256086"/>
                      <a:pt x="95268" y="258705"/>
                      <a:pt x="96376" y="260921"/>
                    </a:cubicBezTo>
                    <a:cubicBezTo>
                      <a:pt x="99342" y="266853"/>
                      <a:pt x="101405" y="268301"/>
                      <a:pt x="105779" y="272675"/>
                    </a:cubicBezTo>
                    <a:cubicBezTo>
                      <a:pt x="107346" y="277376"/>
                      <a:pt x="107731" y="282656"/>
                      <a:pt x="110480" y="286779"/>
                    </a:cubicBezTo>
                    <a:cubicBezTo>
                      <a:pt x="112047" y="289129"/>
                      <a:pt x="114034" y="291249"/>
                      <a:pt x="115181" y="293830"/>
                    </a:cubicBezTo>
                    <a:cubicBezTo>
                      <a:pt x="117194" y="298359"/>
                      <a:pt x="118315" y="303233"/>
                      <a:pt x="119882" y="307934"/>
                    </a:cubicBezTo>
                    <a:lnTo>
                      <a:pt x="122233" y="314986"/>
                    </a:lnTo>
                    <a:cubicBezTo>
                      <a:pt x="123017" y="330657"/>
                      <a:pt x="124584" y="346308"/>
                      <a:pt x="124584" y="361999"/>
                    </a:cubicBezTo>
                    <a:cubicBezTo>
                      <a:pt x="124584" y="369094"/>
                      <a:pt x="123062" y="376108"/>
                      <a:pt x="122233" y="383155"/>
                    </a:cubicBezTo>
                    <a:cubicBezTo>
                      <a:pt x="119793" y="403889"/>
                      <a:pt x="120863" y="397053"/>
                      <a:pt x="117532" y="413713"/>
                    </a:cubicBezTo>
                    <a:cubicBezTo>
                      <a:pt x="122198" y="437046"/>
                      <a:pt x="124125" y="432229"/>
                      <a:pt x="119882" y="451324"/>
                    </a:cubicBezTo>
                    <a:cubicBezTo>
                      <a:pt x="119345" y="453742"/>
                      <a:pt x="118807" y="456251"/>
                      <a:pt x="117532" y="458375"/>
                    </a:cubicBezTo>
                    <a:cubicBezTo>
                      <a:pt x="116392" y="460276"/>
                      <a:pt x="114398" y="461510"/>
                      <a:pt x="112831" y="463077"/>
                    </a:cubicBezTo>
                    <a:cubicBezTo>
                      <a:pt x="113614" y="466211"/>
                      <a:pt x="115181" y="469249"/>
                      <a:pt x="115181" y="472479"/>
                    </a:cubicBezTo>
                    <a:cubicBezTo>
                      <a:pt x="115181" y="474957"/>
                      <a:pt x="112831" y="465427"/>
                      <a:pt x="112831" y="465427"/>
                    </a:cubicBez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8" name="CustomShape 154"/>
              <p:cNvSpPr/>
              <p:nvPr/>
            </p:nvSpPr>
            <p:spPr>
              <a:xfrm>
                <a:off x="7556760" y="2673360"/>
                <a:ext cx="596160" cy="775800"/>
              </a:xfrm>
              <a:custGeom>
                <a:avLst/>
                <a:gdLst/>
                <a:ahLst/>
                <a:rect l="l" t="t" r="r" b="b"/>
                <a:pathLst>
                  <a:path w="585310" h="766309">
                    <a:moveTo>
                      <a:pt x="0" y="0"/>
                    </a:moveTo>
                    <a:cubicBezTo>
                      <a:pt x="8619" y="21156"/>
                      <a:pt x="16197" y="42766"/>
                      <a:pt x="25857" y="63467"/>
                    </a:cubicBezTo>
                    <a:cubicBezTo>
                      <a:pt x="27263" y="66479"/>
                      <a:pt x="30781" y="67965"/>
                      <a:pt x="32909" y="70519"/>
                    </a:cubicBezTo>
                    <a:cubicBezTo>
                      <a:pt x="34718" y="72689"/>
                      <a:pt x="35404" y="75806"/>
                      <a:pt x="37610" y="77571"/>
                    </a:cubicBezTo>
                    <a:cubicBezTo>
                      <a:pt x="39545" y="79119"/>
                      <a:pt x="42311" y="79138"/>
                      <a:pt x="44662" y="79922"/>
                    </a:cubicBezTo>
                    <a:cubicBezTo>
                      <a:pt x="47013" y="82273"/>
                      <a:pt x="49090" y="84933"/>
                      <a:pt x="51714" y="86974"/>
                    </a:cubicBezTo>
                    <a:cubicBezTo>
                      <a:pt x="67641" y="99361"/>
                      <a:pt x="61442" y="93203"/>
                      <a:pt x="75220" y="101077"/>
                    </a:cubicBezTo>
                    <a:cubicBezTo>
                      <a:pt x="87979" y="108368"/>
                      <a:pt x="76395" y="103820"/>
                      <a:pt x="89324" y="108129"/>
                    </a:cubicBezTo>
                    <a:cubicBezTo>
                      <a:pt x="118313" y="137118"/>
                      <a:pt x="90236" y="107505"/>
                      <a:pt x="105779" y="126934"/>
                    </a:cubicBezTo>
                    <a:cubicBezTo>
                      <a:pt x="107163" y="128665"/>
                      <a:pt x="109096" y="129905"/>
                      <a:pt x="110480" y="131636"/>
                    </a:cubicBezTo>
                    <a:cubicBezTo>
                      <a:pt x="112245" y="133842"/>
                      <a:pt x="113183" y="136690"/>
                      <a:pt x="115181" y="138688"/>
                    </a:cubicBezTo>
                    <a:cubicBezTo>
                      <a:pt x="117179" y="140686"/>
                      <a:pt x="119651" y="142242"/>
                      <a:pt x="122233" y="143389"/>
                    </a:cubicBezTo>
                    <a:cubicBezTo>
                      <a:pt x="126762" y="145402"/>
                      <a:pt x="136337" y="148090"/>
                      <a:pt x="136337" y="148090"/>
                    </a:cubicBezTo>
                    <a:cubicBezTo>
                      <a:pt x="139471" y="151224"/>
                      <a:pt x="141535" y="156091"/>
                      <a:pt x="145740" y="157493"/>
                    </a:cubicBezTo>
                    <a:lnTo>
                      <a:pt x="159844" y="162194"/>
                    </a:lnTo>
                    <a:cubicBezTo>
                      <a:pt x="167904" y="174285"/>
                      <a:pt x="160402" y="164991"/>
                      <a:pt x="171597" y="173947"/>
                    </a:cubicBezTo>
                    <a:cubicBezTo>
                      <a:pt x="180817" y="181323"/>
                      <a:pt x="171102" y="176918"/>
                      <a:pt x="183350" y="180999"/>
                    </a:cubicBezTo>
                    <a:cubicBezTo>
                      <a:pt x="192531" y="190182"/>
                      <a:pt x="182898" y="181949"/>
                      <a:pt x="195103" y="188051"/>
                    </a:cubicBezTo>
                    <a:cubicBezTo>
                      <a:pt x="197630" y="189314"/>
                      <a:pt x="199573" y="191605"/>
                      <a:pt x="202155" y="192752"/>
                    </a:cubicBezTo>
                    <a:cubicBezTo>
                      <a:pt x="206684" y="194765"/>
                      <a:pt x="211558" y="195887"/>
                      <a:pt x="216259" y="197454"/>
                    </a:cubicBezTo>
                    <a:cubicBezTo>
                      <a:pt x="216264" y="197456"/>
                      <a:pt x="230359" y="202152"/>
                      <a:pt x="230363" y="202155"/>
                    </a:cubicBezTo>
                    <a:cubicBezTo>
                      <a:pt x="239477" y="208230"/>
                      <a:pt x="234735" y="205963"/>
                      <a:pt x="244467" y="209207"/>
                    </a:cubicBezTo>
                    <a:cubicBezTo>
                      <a:pt x="260116" y="224856"/>
                      <a:pt x="243263" y="210105"/>
                      <a:pt x="258571" y="218610"/>
                    </a:cubicBezTo>
                    <a:cubicBezTo>
                      <a:pt x="263510" y="221354"/>
                      <a:pt x="267973" y="224878"/>
                      <a:pt x="272674" y="228012"/>
                    </a:cubicBezTo>
                    <a:cubicBezTo>
                      <a:pt x="275025" y="229579"/>
                      <a:pt x="277046" y="231820"/>
                      <a:pt x="279726" y="232713"/>
                    </a:cubicBezTo>
                    <a:cubicBezTo>
                      <a:pt x="282077" y="233497"/>
                      <a:pt x="284562" y="233956"/>
                      <a:pt x="286778" y="235064"/>
                    </a:cubicBezTo>
                    <a:cubicBezTo>
                      <a:pt x="296430" y="239890"/>
                      <a:pt x="291240" y="238634"/>
                      <a:pt x="298531" y="244467"/>
                    </a:cubicBezTo>
                    <a:cubicBezTo>
                      <a:pt x="305039" y="249674"/>
                      <a:pt x="305188" y="249036"/>
                      <a:pt x="312635" y="251519"/>
                    </a:cubicBezTo>
                    <a:cubicBezTo>
                      <a:pt x="316427" y="255310"/>
                      <a:pt x="319200" y="258697"/>
                      <a:pt x="324389" y="260921"/>
                    </a:cubicBezTo>
                    <a:cubicBezTo>
                      <a:pt x="327358" y="262194"/>
                      <a:pt x="330697" y="262344"/>
                      <a:pt x="333791" y="263272"/>
                    </a:cubicBezTo>
                    <a:cubicBezTo>
                      <a:pt x="338538" y="264696"/>
                      <a:pt x="343194" y="266406"/>
                      <a:pt x="347895" y="267973"/>
                    </a:cubicBezTo>
                    <a:lnTo>
                      <a:pt x="361999" y="272674"/>
                    </a:lnTo>
                    <a:cubicBezTo>
                      <a:pt x="364350" y="273458"/>
                      <a:pt x="366621" y="274539"/>
                      <a:pt x="369051" y="275025"/>
                    </a:cubicBezTo>
                    <a:cubicBezTo>
                      <a:pt x="377113" y="276638"/>
                      <a:pt x="382475" y="277517"/>
                      <a:pt x="390207" y="279726"/>
                    </a:cubicBezTo>
                    <a:cubicBezTo>
                      <a:pt x="392589" y="280407"/>
                      <a:pt x="394908" y="281293"/>
                      <a:pt x="397258" y="282077"/>
                    </a:cubicBezTo>
                    <a:cubicBezTo>
                      <a:pt x="406442" y="291259"/>
                      <a:pt x="396806" y="283026"/>
                      <a:pt x="409012" y="289129"/>
                    </a:cubicBezTo>
                    <a:cubicBezTo>
                      <a:pt x="411539" y="290392"/>
                      <a:pt x="413467" y="292717"/>
                      <a:pt x="416064" y="293830"/>
                    </a:cubicBezTo>
                    <a:cubicBezTo>
                      <a:pt x="425259" y="297771"/>
                      <a:pt x="430093" y="294564"/>
                      <a:pt x="439570" y="300882"/>
                    </a:cubicBezTo>
                    <a:cubicBezTo>
                      <a:pt x="441921" y="302449"/>
                      <a:pt x="444095" y="304320"/>
                      <a:pt x="446622" y="305583"/>
                    </a:cubicBezTo>
                    <a:cubicBezTo>
                      <a:pt x="448838" y="306691"/>
                      <a:pt x="451508" y="306731"/>
                      <a:pt x="453674" y="307934"/>
                    </a:cubicBezTo>
                    <a:cubicBezTo>
                      <a:pt x="477917" y="321403"/>
                      <a:pt x="458875" y="314370"/>
                      <a:pt x="474830" y="319687"/>
                    </a:cubicBezTo>
                    <a:cubicBezTo>
                      <a:pt x="477964" y="322038"/>
                      <a:pt x="481044" y="324462"/>
                      <a:pt x="484232" y="326739"/>
                    </a:cubicBezTo>
                    <a:cubicBezTo>
                      <a:pt x="486531" y="328381"/>
                      <a:pt x="489078" y="329675"/>
                      <a:pt x="491284" y="331440"/>
                    </a:cubicBezTo>
                    <a:cubicBezTo>
                      <a:pt x="493015" y="332825"/>
                      <a:pt x="494418" y="334575"/>
                      <a:pt x="495985" y="336142"/>
                    </a:cubicBezTo>
                    <a:cubicBezTo>
                      <a:pt x="496769" y="338493"/>
                      <a:pt x="497228" y="340978"/>
                      <a:pt x="498336" y="343194"/>
                    </a:cubicBezTo>
                    <a:cubicBezTo>
                      <a:pt x="501302" y="349127"/>
                      <a:pt x="503364" y="350573"/>
                      <a:pt x="507739" y="354947"/>
                    </a:cubicBezTo>
                    <a:cubicBezTo>
                      <a:pt x="513646" y="372672"/>
                      <a:pt x="505677" y="350824"/>
                      <a:pt x="514791" y="369051"/>
                    </a:cubicBezTo>
                    <a:cubicBezTo>
                      <a:pt x="520894" y="381258"/>
                      <a:pt x="512658" y="371621"/>
                      <a:pt x="521843" y="380804"/>
                    </a:cubicBezTo>
                    <a:cubicBezTo>
                      <a:pt x="525980" y="393217"/>
                      <a:pt x="522818" y="385793"/>
                      <a:pt x="533596" y="401960"/>
                    </a:cubicBezTo>
                    <a:cubicBezTo>
                      <a:pt x="535163" y="404311"/>
                      <a:pt x="537404" y="406332"/>
                      <a:pt x="538297" y="409012"/>
                    </a:cubicBezTo>
                    <a:lnTo>
                      <a:pt x="545349" y="430167"/>
                    </a:lnTo>
                    <a:cubicBezTo>
                      <a:pt x="546133" y="432518"/>
                      <a:pt x="547099" y="434815"/>
                      <a:pt x="547700" y="437219"/>
                    </a:cubicBezTo>
                    <a:cubicBezTo>
                      <a:pt x="550651" y="449026"/>
                      <a:pt x="549028" y="443557"/>
                      <a:pt x="552401" y="453674"/>
                    </a:cubicBezTo>
                    <a:cubicBezTo>
                      <a:pt x="553185" y="459159"/>
                      <a:pt x="554065" y="464630"/>
                      <a:pt x="554752" y="470128"/>
                    </a:cubicBezTo>
                    <a:cubicBezTo>
                      <a:pt x="555632" y="477169"/>
                      <a:pt x="555711" y="484326"/>
                      <a:pt x="557102" y="491284"/>
                    </a:cubicBezTo>
                    <a:cubicBezTo>
                      <a:pt x="557104" y="491293"/>
                      <a:pt x="562977" y="508910"/>
                      <a:pt x="564154" y="512440"/>
                    </a:cubicBezTo>
                    <a:lnTo>
                      <a:pt x="566505" y="519492"/>
                    </a:lnTo>
                    <a:cubicBezTo>
                      <a:pt x="567288" y="521843"/>
                      <a:pt x="567480" y="524482"/>
                      <a:pt x="568855" y="526544"/>
                    </a:cubicBezTo>
                    <a:lnTo>
                      <a:pt x="573557" y="533596"/>
                    </a:lnTo>
                    <a:cubicBezTo>
                      <a:pt x="574340" y="536730"/>
                      <a:pt x="575376" y="539812"/>
                      <a:pt x="575907" y="542998"/>
                    </a:cubicBezTo>
                    <a:cubicBezTo>
                      <a:pt x="581206" y="574796"/>
                      <a:pt x="575172" y="549062"/>
                      <a:pt x="580609" y="585310"/>
                    </a:cubicBezTo>
                    <a:cubicBezTo>
                      <a:pt x="581794" y="593212"/>
                      <a:pt x="585310" y="608816"/>
                      <a:pt x="585310" y="608816"/>
                    </a:cubicBezTo>
                    <a:cubicBezTo>
                      <a:pt x="584526" y="622136"/>
                      <a:pt x="584167" y="635488"/>
                      <a:pt x="582959" y="648777"/>
                    </a:cubicBezTo>
                    <a:cubicBezTo>
                      <a:pt x="582128" y="657920"/>
                      <a:pt x="578783" y="666005"/>
                      <a:pt x="575907" y="674634"/>
                    </a:cubicBezTo>
                    <a:cubicBezTo>
                      <a:pt x="575123" y="676985"/>
                      <a:pt x="573964" y="679242"/>
                      <a:pt x="573557" y="681686"/>
                    </a:cubicBezTo>
                    <a:cubicBezTo>
                      <a:pt x="572773" y="686387"/>
                      <a:pt x="572362" y="691166"/>
                      <a:pt x="571206" y="695790"/>
                    </a:cubicBezTo>
                    <a:cubicBezTo>
                      <a:pt x="571203" y="695804"/>
                      <a:pt x="565332" y="713413"/>
                      <a:pt x="564154" y="716946"/>
                    </a:cubicBezTo>
                    <a:lnTo>
                      <a:pt x="559453" y="731050"/>
                    </a:lnTo>
                    <a:cubicBezTo>
                      <a:pt x="559015" y="732801"/>
                      <a:pt x="556195" y="745099"/>
                      <a:pt x="554752" y="747504"/>
                    </a:cubicBezTo>
                    <a:cubicBezTo>
                      <a:pt x="553612" y="749404"/>
                      <a:pt x="551617" y="750638"/>
                      <a:pt x="550050" y="752205"/>
                    </a:cubicBezTo>
                    <a:lnTo>
                      <a:pt x="545349" y="766309"/>
                    </a:ln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9" name="CustomShape 155"/>
              <p:cNvSpPr/>
              <p:nvPr/>
            </p:nvSpPr>
            <p:spPr>
              <a:xfrm>
                <a:off x="7665480" y="2479680"/>
                <a:ext cx="475920" cy="697320"/>
              </a:xfrm>
              <a:custGeom>
                <a:avLst/>
                <a:gdLst/>
                <a:ahLst/>
                <a:rect l="l" t="t" r="r" b="b"/>
                <a:pathLst>
                  <a:path w="477181" h="698837">
                    <a:moveTo>
                      <a:pt x="0" y="0"/>
                    </a:moveTo>
                    <a:cubicBezTo>
                      <a:pt x="21156" y="7835"/>
                      <a:pt x="42127" y="16189"/>
                      <a:pt x="63468" y="23506"/>
                    </a:cubicBezTo>
                    <a:cubicBezTo>
                      <a:pt x="114689" y="41068"/>
                      <a:pt x="51743" y="15123"/>
                      <a:pt x="98727" y="35260"/>
                    </a:cubicBezTo>
                    <a:cubicBezTo>
                      <a:pt x="100294" y="36827"/>
                      <a:pt x="101447" y="38970"/>
                      <a:pt x="103429" y="39961"/>
                    </a:cubicBezTo>
                    <a:cubicBezTo>
                      <a:pt x="107861" y="42177"/>
                      <a:pt x="117532" y="44662"/>
                      <a:pt x="117532" y="44662"/>
                    </a:cubicBezTo>
                    <a:cubicBezTo>
                      <a:pt x="119883" y="47013"/>
                      <a:pt x="121818" y="49870"/>
                      <a:pt x="124584" y="51714"/>
                    </a:cubicBezTo>
                    <a:cubicBezTo>
                      <a:pt x="126646" y="53089"/>
                      <a:pt x="129620" y="52625"/>
                      <a:pt x="131636" y="54065"/>
                    </a:cubicBezTo>
                    <a:cubicBezTo>
                      <a:pt x="143272" y="62376"/>
                      <a:pt x="138431" y="61748"/>
                      <a:pt x="145740" y="70519"/>
                    </a:cubicBezTo>
                    <a:cubicBezTo>
                      <a:pt x="151396" y="77306"/>
                      <a:pt x="152910" y="77650"/>
                      <a:pt x="159844" y="82272"/>
                    </a:cubicBezTo>
                    <a:cubicBezTo>
                      <a:pt x="161411" y="84623"/>
                      <a:pt x="163282" y="86797"/>
                      <a:pt x="164545" y="89324"/>
                    </a:cubicBezTo>
                    <a:cubicBezTo>
                      <a:pt x="165653" y="91540"/>
                      <a:pt x="165621" y="94251"/>
                      <a:pt x="166896" y="96376"/>
                    </a:cubicBezTo>
                    <a:cubicBezTo>
                      <a:pt x="168036" y="98276"/>
                      <a:pt x="170213" y="99347"/>
                      <a:pt x="171597" y="101078"/>
                    </a:cubicBezTo>
                    <a:cubicBezTo>
                      <a:pt x="173362" y="103284"/>
                      <a:pt x="174438" y="106003"/>
                      <a:pt x="176298" y="108129"/>
                    </a:cubicBezTo>
                    <a:cubicBezTo>
                      <a:pt x="185925" y="119131"/>
                      <a:pt x="185544" y="118211"/>
                      <a:pt x="195104" y="124584"/>
                    </a:cubicBezTo>
                    <a:lnTo>
                      <a:pt x="204506" y="138688"/>
                    </a:lnTo>
                    <a:cubicBezTo>
                      <a:pt x="206073" y="141039"/>
                      <a:pt x="208314" y="143060"/>
                      <a:pt x="209207" y="145740"/>
                    </a:cubicBezTo>
                    <a:cubicBezTo>
                      <a:pt x="209991" y="148091"/>
                      <a:pt x="210183" y="150730"/>
                      <a:pt x="211558" y="152792"/>
                    </a:cubicBezTo>
                    <a:cubicBezTo>
                      <a:pt x="213402" y="155558"/>
                      <a:pt x="216482" y="157290"/>
                      <a:pt x="218610" y="159844"/>
                    </a:cubicBezTo>
                    <a:cubicBezTo>
                      <a:pt x="220418" y="162014"/>
                      <a:pt x="221546" y="164689"/>
                      <a:pt x="223311" y="166895"/>
                    </a:cubicBezTo>
                    <a:cubicBezTo>
                      <a:pt x="224696" y="168626"/>
                      <a:pt x="226628" y="169866"/>
                      <a:pt x="228013" y="171597"/>
                    </a:cubicBezTo>
                    <a:cubicBezTo>
                      <a:pt x="229778" y="173803"/>
                      <a:pt x="230837" y="176537"/>
                      <a:pt x="232714" y="178649"/>
                    </a:cubicBezTo>
                    <a:cubicBezTo>
                      <a:pt x="237131" y="183618"/>
                      <a:pt x="243130" y="187221"/>
                      <a:pt x="246818" y="192753"/>
                    </a:cubicBezTo>
                    <a:cubicBezTo>
                      <a:pt x="250307" y="197986"/>
                      <a:pt x="251438" y="200680"/>
                      <a:pt x="256220" y="204506"/>
                    </a:cubicBezTo>
                    <a:cubicBezTo>
                      <a:pt x="258426" y="206271"/>
                      <a:pt x="260921" y="207640"/>
                      <a:pt x="263272" y="209207"/>
                    </a:cubicBezTo>
                    <a:cubicBezTo>
                      <a:pt x="264839" y="211558"/>
                      <a:pt x="266134" y="214114"/>
                      <a:pt x="267973" y="216259"/>
                    </a:cubicBezTo>
                    <a:cubicBezTo>
                      <a:pt x="270858" y="219625"/>
                      <a:pt x="274917" y="221974"/>
                      <a:pt x="277376" y="225662"/>
                    </a:cubicBezTo>
                    <a:cubicBezTo>
                      <a:pt x="283307" y="234557"/>
                      <a:pt x="280080" y="230716"/>
                      <a:pt x="286779" y="237415"/>
                    </a:cubicBezTo>
                    <a:cubicBezTo>
                      <a:pt x="293436" y="257391"/>
                      <a:pt x="284151" y="233035"/>
                      <a:pt x="293831" y="249168"/>
                    </a:cubicBezTo>
                    <a:cubicBezTo>
                      <a:pt x="295106" y="251293"/>
                      <a:pt x="294978" y="254054"/>
                      <a:pt x="296181" y="256220"/>
                    </a:cubicBezTo>
                    <a:cubicBezTo>
                      <a:pt x="298925" y="261159"/>
                      <a:pt x="305584" y="270324"/>
                      <a:pt x="305584" y="270324"/>
                    </a:cubicBezTo>
                    <a:cubicBezTo>
                      <a:pt x="306367" y="272675"/>
                      <a:pt x="306731" y="275210"/>
                      <a:pt x="307934" y="277376"/>
                    </a:cubicBezTo>
                    <a:cubicBezTo>
                      <a:pt x="310678" y="282315"/>
                      <a:pt x="315550" y="286120"/>
                      <a:pt x="317337" y="291480"/>
                    </a:cubicBezTo>
                    <a:cubicBezTo>
                      <a:pt x="318121" y="293830"/>
                      <a:pt x="318413" y="296407"/>
                      <a:pt x="319688" y="298531"/>
                    </a:cubicBezTo>
                    <a:cubicBezTo>
                      <a:pt x="320828" y="300431"/>
                      <a:pt x="323059" y="301460"/>
                      <a:pt x="324389" y="303233"/>
                    </a:cubicBezTo>
                    <a:cubicBezTo>
                      <a:pt x="327779" y="307753"/>
                      <a:pt x="329795" y="313342"/>
                      <a:pt x="333791" y="317337"/>
                    </a:cubicBezTo>
                    <a:cubicBezTo>
                      <a:pt x="339362" y="322907"/>
                      <a:pt x="345235" y="328164"/>
                      <a:pt x="347895" y="336142"/>
                    </a:cubicBezTo>
                    <a:lnTo>
                      <a:pt x="352597" y="350246"/>
                    </a:lnTo>
                    <a:cubicBezTo>
                      <a:pt x="353381" y="352597"/>
                      <a:pt x="353572" y="355236"/>
                      <a:pt x="354947" y="357298"/>
                    </a:cubicBezTo>
                    <a:lnTo>
                      <a:pt x="364350" y="371401"/>
                    </a:lnTo>
                    <a:lnTo>
                      <a:pt x="378454" y="413713"/>
                    </a:lnTo>
                    <a:cubicBezTo>
                      <a:pt x="378456" y="413718"/>
                      <a:pt x="383152" y="427813"/>
                      <a:pt x="383155" y="427817"/>
                    </a:cubicBezTo>
                    <a:cubicBezTo>
                      <a:pt x="384722" y="430168"/>
                      <a:pt x="386709" y="432287"/>
                      <a:pt x="387856" y="434869"/>
                    </a:cubicBezTo>
                    <a:cubicBezTo>
                      <a:pt x="399046" y="460045"/>
                      <a:pt x="386620" y="440065"/>
                      <a:pt x="397259" y="456025"/>
                    </a:cubicBezTo>
                    <a:cubicBezTo>
                      <a:pt x="400812" y="470241"/>
                      <a:pt x="398585" y="462353"/>
                      <a:pt x="404311" y="479531"/>
                    </a:cubicBezTo>
                    <a:cubicBezTo>
                      <a:pt x="405095" y="481882"/>
                      <a:pt x="404909" y="484831"/>
                      <a:pt x="406661" y="486583"/>
                    </a:cubicBezTo>
                    <a:lnTo>
                      <a:pt x="411363" y="491284"/>
                    </a:lnTo>
                    <a:lnTo>
                      <a:pt x="416064" y="505388"/>
                    </a:lnTo>
                    <a:cubicBezTo>
                      <a:pt x="416848" y="507739"/>
                      <a:pt x="417041" y="510378"/>
                      <a:pt x="418415" y="512440"/>
                    </a:cubicBezTo>
                    <a:cubicBezTo>
                      <a:pt x="419982" y="514791"/>
                      <a:pt x="421853" y="516965"/>
                      <a:pt x="423116" y="519492"/>
                    </a:cubicBezTo>
                    <a:cubicBezTo>
                      <a:pt x="432848" y="538956"/>
                      <a:pt x="416696" y="513386"/>
                      <a:pt x="430168" y="533596"/>
                    </a:cubicBezTo>
                    <a:lnTo>
                      <a:pt x="434869" y="547700"/>
                    </a:lnTo>
                    <a:cubicBezTo>
                      <a:pt x="435653" y="550051"/>
                      <a:pt x="436734" y="552322"/>
                      <a:pt x="437220" y="554752"/>
                    </a:cubicBezTo>
                    <a:cubicBezTo>
                      <a:pt x="438003" y="558670"/>
                      <a:pt x="438963" y="562556"/>
                      <a:pt x="439570" y="566505"/>
                    </a:cubicBezTo>
                    <a:cubicBezTo>
                      <a:pt x="440531" y="572749"/>
                      <a:pt x="440791" y="579095"/>
                      <a:pt x="441921" y="585310"/>
                    </a:cubicBezTo>
                    <a:cubicBezTo>
                      <a:pt x="442364" y="587748"/>
                      <a:pt x="443671" y="589958"/>
                      <a:pt x="444272" y="592362"/>
                    </a:cubicBezTo>
                    <a:cubicBezTo>
                      <a:pt x="445241" y="596238"/>
                      <a:pt x="445653" y="600239"/>
                      <a:pt x="446622" y="604115"/>
                    </a:cubicBezTo>
                    <a:cubicBezTo>
                      <a:pt x="447223" y="606519"/>
                      <a:pt x="448292" y="608785"/>
                      <a:pt x="448973" y="611167"/>
                    </a:cubicBezTo>
                    <a:cubicBezTo>
                      <a:pt x="449861" y="614273"/>
                      <a:pt x="450396" y="617475"/>
                      <a:pt x="451324" y="620570"/>
                    </a:cubicBezTo>
                    <a:cubicBezTo>
                      <a:pt x="451336" y="620608"/>
                      <a:pt x="457195" y="638180"/>
                      <a:pt x="458376" y="641725"/>
                    </a:cubicBezTo>
                    <a:cubicBezTo>
                      <a:pt x="459159" y="644076"/>
                      <a:pt x="460240" y="646347"/>
                      <a:pt x="460726" y="648777"/>
                    </a:cubicBezTo>
                    <a:cubicBezTo>
                      <a:pt x="462293" y="656613"/>
                      <a:pt x="462900" y="664703"/>
                      <a:pt x="465427" y="672284"/>
                    </a:cubicBezTo>
                    <a:lnTo>
                      <a:pt x="470129" y="686388"/>
                    </a:lnTo>
                    <a:cubicBezTo>
                      <a:pt x="470912" y="688738"/>
                      <a:pt x="470727" y="691687"/>
                      <a:pt x="472479" y="693439"/>
                    </a:cubicBezTo>
                    <a:cubicBezTo>
                      <a:pt x="474046" y="695006"/>
                      <a:pt x="477181" y="695924"/>
                      <a:pt x="477181" y="698141"/>
                    </a:cubicBezTo>
                    <a:cubicBezTo>
                      <a:pt x="477181" y="699708"/>
                      <a:pt x="474046" y="698141"/>
                      <a:pt x="472479" y="698141"/>
                    </a:cubicBez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0" name="CustomShape 156"/>
              <p:cNvSpPr/>
              <p:nvPr/>
            </p:nvSpPr>
            <p:spPr>
              <a:xfrm>
                <a:off x="7994520" y="2749680"/>
                <a:ext cx="496800" cy="83160"/>
              </a:xfrm>
              <a:custGeom>
                <a:avLst/>
                <a:gdLst/>
                <a:ahLst/>
                <a:rect l="l" t="t" r="r" b="b"/>
                <a:pathLst>
                  <a:path w="498336" h="84707">
                    <a:moveTo>
                      <a:pt x="0" y="7136"/>
                    </a:moveTo>
                    <a:cubicBezTo>
                      <a:pt x="18805" y="19673"/>
                      <a:pt x="36829" y="33469"/>
                      <a:pt x="56416" y="44746"/>
                    </a:cubicBezTo>
                    <a:cubicBezTo>
                      <a:pt x="62858" y="48455"/>
                      <a:pt x="70519" y="49447"/>
                      <a:pt x="77571" y="51798"/>
                    </a:cubicBezTo>
                    <a:lnTo>
                      <a:pt x="84623" y="54149"/>
                    </a:lnTo>
                    <a:lnTo>
                      <a:pt x="91675" y="56499"/>
                    </a:lnTo>
                    <a:cubicBezTo>
                      <a:pt x="94026" y="58066"/>
                      <a:pt x="96145" y="60053"/>
                      <a:pt x="98727" y="61200"/>
                    </a:cubicBezTo>
                    <a:cubicBezTo>
                      <a:pt x="110252" y="66322"/>
                      <a:pt x="111703" y="65092"/>
                      <a:pt x="122234" y="68252"/>
                    </a:cubicBezTo>
                    <a:cubicBezTo>
                      <a:pt x="126980" y="69676"/>
                      <a:pt x="131636" y="71387"/>
                      <a:pt x="136337" y="72954"/>
                    </a:cubicBezTo>
                    <a:cubicBezTo>
                      <a:pt x="138688" y="73738"/>
                      <a:pt x="140985" y="74703"/>
                      <a:pt x="143389" y="75304"/>
                    </a:cubicBezTo>
                    <a:cubicBezTo>
                      <a:pt x="146523" y="76088"/>
                      <a:pt x="149697" y="76727"/>
                      <a:pt x="152792" y="77655"/>
                    </a:cubicBezTo>
                    <a:cubicBezTo>
                      <a:pt x="157539" y="79079"/>
                      <a:pt x="161948" y="82081"/>
                      <a:pt x="166896" y="82356"/>
                    </a:cubicBezTo>
                    <a:lnTo>
                      <a:pt x="209207" y="84707"/>
                    </a:lnTo>
                    <a:lnTo>
                      <a:pt x="357298" y="82356"/>
                    </a:lnTo>
                    <a:cubicBezTo>
                      <a:pt x="359775" y="82281"/>
                      <a:pt x="361968" y="80687"/>
                      <a:pt x="364350" y="80006"/>
                    </a:cubicBezTo>
                    <a:cubicBezTo>
                      <a:pt x="389191" y="72909"/>
                      <a:pt x="354379" y="84113"/>
                      <a:pt x="387856" y="72954"/>
                    </a:cubicBezTo>
                    <a:lnTo>
                      <a:pt x="394908" y="70603"/>
                    </a:lnTo>
                    <a:cubicBezTo>
                      <a:pt x="397259" y="69819"/>
                      <a:pt x="399898" y="69626"/>
                      <a:pt x="401960" y="68252"/>
                    </a:cubicBezTo>
                    <a:cubicBezTo>
                      <a:pt x="404311" y="66685"/>
                      <a:pt x="406430" y="64698"/>
                      <a:pt x="409012" y="63551"/>
                    </a:cubicBezTo>
                    <a:cubicBezTo>
                      <a:pt x="413541" y="61538"/>
                      <a:pt x="418415" y="60417"/>
                      <a:pt x="423116" y="58850"/>
                    </a:cubicBezTo>
                    <a:lnTo>
                      <a:pt x="444272" y="51798"/>
                    </a:lnTo>
                    <a:cubicBezTo>
                      <a:pt x="450929" y="49579"/>
                      <a:pt x="452768" y="49653"/>
                      <a:pt x="458376" y="44746"/>
                    </a:cubicBezTo>
                    <a:cubicBezTo>
                      <a:pt x="462546" y="41098"/>
                      <a:pt x="466211" y="36911"/>
                      <a:pt x="470129" y="32993"/>
                    </a:cubicBezTo>
                    <a:cubicBezTo>
                      <a:pt x="471696" y="31426"/>
                      <a:pt x="473601" y="30135"/>
                      <a:pt x="474830" y="28291"/>
                    </a:cubicBezTo>
                    <a:cubicBezTo>
                      <a:pt x="480761" y="19396"/>
                      <a:pt x="477534" y="23237"/>
                      <a:pt x="484233" y="16538"/>
                    </a:cubicBezTo>
                    <a:cubicBezTo>
                      <a:pt x="489006" y="2219"/>
                      <a:pt x="484589" y="2933"/>
                      <a:pt x="495986" y="84"/>
                    </a:cubicBezTo>
                    <a:cubicBezTo>
                      <a:pt x="496746" y="-106"/>
                      <a:pt x="497553" y="84"/>
                      <a:pt x="498336" y="84"/>
                    </a:cubicBez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1" name="CustomShape 157"/>
              <p:cNvSpPr/>
              <p:nvPr/>
            </p:nvSpPr>
            <p:spPr>
              <a:xfrm>
                <a:off x="7994520" y="2484360"/>
                <a:ext cx="344160" cy="263520"/>
              </a:xfrm>
              <a:custGeom>
                <a:avLst/>
                <a:gdLst/>
                <a:ahLst/>
                <a:rect l="l" t="t" r="r" b="b"/>
                <a:pathLst>
                  <a:path w="347895" h="246824">
                    <a:moveTo>
                      <a:pt x="0" y="246824"/>
                    </a:moveTo>
                    <a:cubicBezTo>
                      <a:pt x="10186" y="226452"/>
                      <a:pt x="20656" y="206219"/>
                      <a:pt x="30558" y="185707"/>
                    </a:cubicBezTo>
                    <a:cubicBezTo>
                      <a:pt x="31635" y="183476"/>
                      <a:pt x="31801" y="180871"/>
                      <a:pt x="32909" y="178655"/>
                    </a:cubicBezTo>
                    <a:cubicBezTo>
                      <a:pt x="35734" y="173005"/>
                      <a:pt x="39061" y="167617"/>
                      <a:pt x="42311" y="162200"/>
                    </a:cubicBezTo>
                    <a:cubicBezTo>
                      <a:pt x="43764" y="159778"/>
                      <a:pt x="45749" y="157676"/>
                      <a:pt x="47012" y="155149"/>
                    </a:cubicBezTo>
                    <a:cubicBezTo>
                      <a:pt x="48120" y="152933"/>
                      <a:pt x="48088" y="150222"/>
                      <a:pt x="49363" y="148097"/>
                    </a:cubicBezTo>
                    <a:cubicBezTo>
                      <a:pt x="50503" y="146197"/>
                      <a:pt x="52680" y="145126"/>
                      <a:pt x="54064" y="143395"/>
                    </a:cubicBezTo>
                    <a:cubicBezTo>
                      <a:pt x="55829" y="141189"/>
                      <a:pt x="56768" y="138341"/>
                      <a:pt x="58766" y="136343"/>
                    </a:cubicBezTo>
                    <a:cubicBezTo>
                      <a:pt x="60764" y="134345"/>
                      <a:pt x="63648" y="133451"/>
                      <a:pt x="65818" y="131642"/>
                    </a:cubicBezTo>
                    <a:cubicBezTo>
                      <a:pt x="68372" y="129514"/>
                      <a:pt x="70315" y="126718"/>
                      <a:pt x="72869" y="124590"/>
                    </a:cubicBezTo>
                    <a:cubicBezTo>
                      <a:pt x="75039" y="122781"/>
                      <a:pt x="77715" y="121654"/>
                      <a:pt x="79921" y="119889"/>
                    </a:cubicBezTo>
                    <a:cubicBezTo>
                      <a:pt x="81652" y="118505"/>
                      <a:pt x="82641" y="116179"/>
                      <a:pt x="84623" y="115188"/>
                    </a:cubicBezTo>
                    <a:cubicBezTo>
                      <a:pt x="89056" y="112972"/>
                      <a:pt x="94604" y="113235"/>
                      <a:pt x="98727" y="110486"/>
                    </a:cubicBezTo>
                    <a:cubicBezTo>
                      <a:pt x="118928" y="97018"/>
                      <a:pt x="93372" y="113163"/>
                      <a:pt x="112830" y="103434"/>
                    </a:cubicBezTo>
                    <a:cubicBezTo>
                      <a:pt x="131050" y="94324"/>
                      <a:pt x="109215" y="102288"/>
                      <a:pt x="126934" y="96383"/>
                    </a:cubicBezTo>
                    <a:lnTo>
                      <a:pt x="141038" y="86980"/>
                    </a:lnTo>
                    <a:cubicBezTo>
                      <a:pt x="143389" y="85413"/>
                      <a:pt x="145410" y="83172"/>
                      <a:pt x="148090" y="82279"/>
                    </a:cubicBezTo>
                    <a:lnTo>
                      <a:pt x="169246" y="75227"/>
                    </a:lnTo>
                    <a:cubicBezTo>
                      <a:pt x="171597" y="74443"/>
                      <a:pt x="174236" y="74250"/>
                      <a:pt x="176298" y="72876"/>
                    </a:cubicBezTo>
                    <a:cubicBezTo>
                      <a:pt x="180999" y="69742"/>
                      <a:pt x="185042" y="65261"/>
                      <a:pt x="190402" y="63474"/>
                    </a:cubicBezTo>
                    <a:cubicBezTo>
                      <a:pt x="192753" y="62690"/>
                      <a:pt x="195288" y="62326"/>
                      <a:pt x="197454" y="61123"/>
                    </a:cubicBezTo>
                    <a:cubicBezTo>
                      <a:pt x="221696" y="47654"/>
                      <a:pt x="202654" y="54687"/>
                      <a:pt x="218609" y="49370"/>
                    </a:cubicBezTo>
                    <a:cubicBezTo>
                      <a:pt x="220960" y="47803"/>
                      <a:pt x="223134" y="45932"/>
                      <a:pt x="225661" y="44668"/>
                    </a:cubicBezTo>
                    <a:cubicBezTo>
                      <a:pt x="229413" y="42792"/>
                      <a:pt x="238609" y="40969"/>
                      <a:pt x="242116" y="39967"/>
                    </a:cubicBezTo>
                    <a:cubicBezTo>
                      <a:pt x="244498" y="39286"/>
                      <a:pt x="246785" y="38297"/>
                      <a:pt x="249168" y="37616"/>
                    </a:cubicBezTo>
                    <a:cubicBezTo>
                      <a:pt x="252274" y="36729"/>
                      <a:pt x="255464" y="36153"/>
                      <a:pt x="258570" y="35266"/>
                    </a:cubicBezTo>
                    <a:cubicBezTo>
                      <a:pt x="272352" y="31328"/>
                      <a:pt x="258943" y="35080"/>
                      <a:pt x="272674" y="28214"/>
                    </a:cubicBezTo>
                    <a:cubicBezTo>
                      <a:pt x="274890" y="27106"/>
                      <a:pt x="277375" y="26647"/>
                      <a:pt x="279726" y="25863"/>
                    </a:cubicBezTo>
                    <a:cubicBezTo>
                      <a:pt x="282077" y="23512"/>
                      <a:pt x="283872" y="20425"/>
                      <a:pt x="286778" y="18811"/>
                    </a:cubicBezTo>
                    <a:cubicBezTo>
                      <a:pt x="291110" y="16404"/>
                      <a:pt x="296759" y="16859"/>
                      <a:pt x="300882" y="14110"/>
                    </a:cubicBezTo>
                    <a:cubicBezTo>
                      <a:pt x="312491" y="6371"/>
                      <a:pt x="303420" y="11125"/>
                      <a:pt x="319687" y="7058"/>
                    </a:cubicBezTo>
                    <a:cubicBezTo>
                      <a:pt x="322091" y="6457"/>
                      <a:pt x="324335" y="5308"/>
                      <a:pt x="326739" y="4707"/>
                    </a:cubicBezTo>
                    <a:cubicBezTo>
                      <a:pt x="330615" y="3738"/>
                      <a:pt x="334616" y="3326"/>
                      <a:pt x="338492" y="2357"/>
                    </a:cubicBezTo>
                    <a:cubicBezTo>
                      <a:pt x="348888" y="-242"/>
                      <a:pt x="342244" y="6"/>
                      <a:pt x="347895" y="6"/>
                    </a:cubicBez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502" name="CustomShape 158"/>
          <p:cNvSpPr/>
          <p:nvPr/>
        </p:nvSpPr>
        <p:spPr>
          <a:xfrm>
            <a:off x="91440" y="914400"/>
            <a:ext cx="23180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2400" spc="-1" strike="noStrike">
                <a:solidFill>
                  <a:srgbClr val="00b0f0"/>
                </a:solidFill>
                <a:latin typeface="Arial"/>
                <a:ea typeface="DejaVu Sans"/>
              </a:rPr>
              <a:t>Measurement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03" name="CustomShape 159"/>
          <p:cNvSpPr/>
          <p:nvPr/>
        </p:nvSpPr>
        <p:spPr>
          <a:xfrm>
            <a:off x="3940200" y="1005840"/>
            <a:ext cx="18050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2400" spc="-1" strike="noStrike">
                <a:solidFill>
                  <a:srgbClr val="00b0f0"/>
                </a:solidFill>
                <a:latin typeface="Arial"/>
                <a:ea typeface="DejaVu Sans"/>
              </a:rPr>
              <a:t>Analysis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04" name="CustomShape 160"/>
          <p:cNvSpPr/>
          <p:nvPr/>
        </p:nvSpPr>
        <p:spPr>
          <a:xfrm>
            <a:off x="7163280" y="915480"/>
            <a:ext cx="197964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2400" spc="-1" strike="noStrike">
                <a:solidFill>
                  <a:srgbClr val="00b0f0"/>
                </a:solidFill>
                <a:latin typeface="Arial"/>
                <a:ea typeface="DejaVu Sans"/>
              </a:rPr>
              <a:t>Discoveries/ Knowledge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505" name="" descr=""/>
          <p:cNvPicPr/>
          <p:nvPr/>
        </p:nvPicPr>
        <p:blipFill>
          <a:blip r:embed="rId5"/>
          <a:stretch/>
        </p:blipFill>
        <p:spPr>
          <a:xfrm>
            <a:off x="2704320" y="1486440"/>
            <a:ext cx="2212920" cy="2810160"/>
          </a:xfrm>
          <a:prstGeom prst="rect">
            <a:avLst/>
          </a:prstGeom>
          <a:ln>
            <a:noFill/>
          </a:ln>
        </p:spPr>
      </p:pic>
      <p:graphicFrame>
        <p:nvGraphicFramePr>
          <p:cNvPr id="506" name="Table 161"/>
          <p:cNvGraphicFramePr/>
          <p:nvPr/>
        </p:nvGraphicFramePr>
        <p:xfrm>
          <a:off x="4689720" y="1604160"/>
          <a:ext cx="2076480" cy="1502640"/>
        </p:xfrm>
        <a:graphic>
          <a:graphicData uri="http://schemas.openxmlformats.org/drawingml/2006/table">
            <a:tbl>
              <a:tblPr/>
              <a:tblGrid>
                <a:gridCol w="340920"/>
                <a:gridCol w="545400"/>
                <a:gridCol w="607680"/>
                <a:gridCol w="582840"/>
              </a:tblGrid>
              <a:tr h="5173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ID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No. peaks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FWHM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Noise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4001d"/>
                    </a:solidFill>
                  </a:tcPr>
                </a:tc>
              </a:tr>
              <a:tr h="2469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</a:tr>
              <a:tr h="2469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0.5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0.07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</a:tr>
              <a:tr h="2469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0.50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</a:tr>
              <a:tr h="244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</a:tr>
            </a:tbl>
          </a:graphicData>
        </a:graphic>
      </p:graphicFrame>
      <p:sp>
        <p:nvSpPr>
          <p:cNvPr id="507" name="CustomShape 162"/>
          <p:cNvSpPr/>
          <p:nvPr/>
        </p:nvSpPr>
        <p:spPr>
          <a:xfrm>
            <a:off x="91440" y="1370520"/>
            <a:ext cx="2650680" cy="3640320"/>
          </a:xfrm>
          <a:prstGeom prst="ellipse">
            <a:avLst/>
          </a:prstGeom>
          <a:noFill/>
          <a:ln w="57240">
            <a:solidFill>
              <a:srgbClr val="a4001d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CustomShape 1"/>
          <p:cNvSpPr/>
          <p:nvPr/>
        </p:nvSpPr>
        <p:spPr>
          <a:xfrm>
            <a:off x="8566200" y="4738680"/>
            <a:ext cx="316080" cy="40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4445EF99-FE2A-452C-A5D3-9345E993CB46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509" name="CustomShape 2"/>
          <p:cNvSpPr/>
          <p:nvPr/>
        </p:nvSpPr>
        <p:spPr>
          <a:xfrm>
            <a:off x="451800" y="96840"/>
            <a:ext cx="8100720" cy="5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The New Bottle Neck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510" name="" descr=""/>
          <p:cNvPicPr/>
          <p:nvPr/>
        </p:nvPicPr>
        <p:blipFill>
          <a:blip r:embed="rId1"/>
          <a:srcRect l="14813" t="0" r="27744" b="8101"/>
          <a:stretch/>
        </p:blipFill>
        <p:spPr>
          <a:xfrm>
            <a:off x="457560" y="1493640"/>
            <a:ext cx="1827360" cy="1644480"/>
          </a:xfrm>
          <a:prstGeom prst="rect">
            <a:avLst/>
          </a:prstGeom>
          <a:ln>
            <a:noFill/>
          </a:ln>
        </p:spPr>
      </p:pic>
      <p:pic>
        <p:nvPicPr>
          <p:cNvPr id="511" name="Picture 2" descr=""/>
          <p:cNvPicPr/>
          <p:nvPr/>
        </p:nvPicPr>
        <p:blipFill>
          <a:blip r:embed="rId2"/>
          <a:stretch/>
        </p:blipFill>
        <p:spPr>
          <a:xfrm rot="16200000">
            <a:off x="389880" y="3182760"/>
            <a:ext cx="1181880" cy="1096560"/>
          </a:xfrm>
          <a:prstGeom prst="rect">
            <a:avLst/>
          </a:prstGeom>
          <a:ln>
            <a:noFill/>
          </a:ln>
        </p:spPr>
      </p:pic>
      <p:grpSp>
        <p:nvGrpSpPr>
          <p:cNvPr id="512" name="Group 3"/>
          <p:cNvGrpSpPr/>
          <p:nvPr/>
        </p:nvGrpSpPr>
        <p:grpSpPr>
          <a:xfrm>
            <a:off x="630720" y="4035600"/>
            <a:ext cx="1303200" cy="975240"/>
            <a:chOff x="630720" y="4035600"/>
            <a:chExt cx="1303200" cy="975240"/>
          </a:xfrm>
        </p:grpSpPr>
        <p:pic>
          <p:nvPicPr>
            <p:cNvPr id="513" name="Picture 5" descr=""/>
            <p:cNvPicPr/>
            <p:nvPr/>
          </p:nvPicPr>
          <p:blipFill>
            <a:blip r:embed="rId3"/>
            <a:stretch/>
          </p:blipFill>
          <p:spPr>
            <a:xfrm rot="5400000">
              <a:off x="939240" y="4016160"/>
              <a:ext cx="975240" cy="1013760"/>
            </a:xfrm>
            <a:prstGeom prst="rect">
              <a:avLst/>
            </a:prstGeom>
            <a:ln>
              <a:noFill/>
            </a:ln>
          </p:spPr>
        </p:pic>
        <p:sp>
          <p:nvSpPr>
            <p:cNvPr id="514" name="CustomShape 4"/>
            <p:cNvSpPr/>
            <p:nvPr/>
          </p:nvSpPr>
          <p:spPr>
            <a:xfrm>
              <a:off x="630720" y="4045680"/>
              <a:ext cx="137160" cy="193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515" name="" descr=""/>
          <p:cNvPicPr/>
          <p:nvPr/>
        </p:nvPicPr>
        <p:blipFill>
          <a:blip r:embed="rId4"/>
          <a:srcRect l="12874" t="11860" r="10266" b="10630"/>
          <a:stretch/>
        </p:blipFill>
        <p:spPr>
          <a:xfrm rot="16200000">
            <a:off x="1284480" y="3321720"/>
            <a:ext cx="996120" cy="1004760"/>
          </a:xfrm>
          <a:prstGeom prst="rect">
            <a:avLst/>
          </a:prstGeom>
          <a:ln>
            <a:noFill/>
          </a:ln>
        </p:spPr>
      </p:pic>
      <p:grpSp>
        <p:nvGrpSpPr>
          <p:cNvPr id="516" name="Group 5"/>
          <p:cNvGrpSpPr/>
          <p:nvPr/>
        </p:nvGrpSpPr>
        <p:grpSpPr>
          <a:xfrm>
            <a:off x="7112880" y="1874160"/>
            <a:ext cx="1757160" cy="1575360"/>
            <a:chOff x="7112880" y="1874160"/>
            <a:chExt cx="1757160" cy="1575360"/>
          </a:xfrm>
        </p:grpSpPr>
        <p:sp>
          <p:nvSpPr>
            <p:cNvPr id="517" name="CustomShape 6"/>
            <p:cNvSpPr/>
            <p:nvPr/>
          </p:nvSpPr>
          <p:spPr>
            <a:xfrm>
              <a:off x="7924680" y="260028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8" name="CustomShape 7"/>
            <p:cNvSpPr/>
            <p:nvPr/>
          </p:nvSpPr>
          <p:spPr>
            <a:xfrm>
              <a:off x="7166160" y="3365640"/>
              <a:ext cx="74880" cy="7488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9" name="CustomShape 8"/>
            <p:cNvSpPr/>
            <p:nvPr/>
          </p:nvSpPr>
          <p:spPr>
            <a:xfrm>
              <a:off x="7378560" y="3365640"/>
              <a:ext cx="64080" cy="6408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0" name="CustomShape 9"/>
            <p:cNvSpPr/>
            <p:nvPr/>
          </p:nvSpPr>
          <p:spPr>
            <a:xfrm>
              <a:off x="7263000" y="3365640"/>
              <a:ext cx="74880" cy="7488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1" name="CustomShape 10"/>
            <p:cNvSpPr/>
            <p:nvPr/>
          </p:nvSpPr>
          <p:spPr>
            <a:xfrm>
              <a:off x="7208640" y="3283920"/>
              <a:ext cx="74880" cy="7488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2" name="CustomShape 11"/>
            <p:cNvSpPr/>
            <p:nvPr/>
          </p:nvSpPr>
          <p:spPr>
            <a:xfrm>
              <a:off x="7421040" y="3283920"/>
              <a:ext cx="64080" cy="6408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3" name="CustomShape 12"/>
            <p:cNvSpPr/>
            <p:nvPr/>
          </p:nvSpPr>
          <p:spPr>
            <a:xfrm>
              <a:off x="7305120" y="3283920"/>
              <a:ext cx="74880" cy="7488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4" name="CustomShape 13"/>
            <p:cNvSpPr/>
            <p:nvPr/>
          </p:nvSpPr>
          <p:spPr>
            <a:xfrm>
              <a:off x="7264080" y="3204720"/>
              <a:ext cx="74880" cy="7488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5" name="CustomShape 14"/>
            <p:cNvSpPr/>
            <p:nvPr/>
          </p:nvSpPr>
          <p:spPr>
            <a:xfrm>
              <a:off x="7476480" y="32047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6" name="CustomShape 15"/>
            <p:cNvSpPr/>
            <p:nvPr/>
          </p:nvSpPr>
          <p:spPr>
            <a:xfrm>
              <a:off x="7371360" y="3204720"/>
              <a:ext cx="64080" cy="6408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7" name="CustomShape 16"/>
            <p:cNvSpPr/>
            <p:nvPr/>
          </p:nvSpPr>
          <p:spPr>
            <a:xfrm>
              <a:off x="7315200" y="3120120"/>
              <a:ext cx="74880" cy="74880"/>
            </a:xfrm>
            <a:prstGeom prst="ellipse">
              <a:avLst/>
            </a:prstGeom>
            <a:solidFill>
              <a:srgbClr val="ffa95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8" name="CustomShape 17"/>
            <p:cNvSpPr/>
            <p:nvPr/>
          </p:nvSpPr>
          <p:spPr>
            <a:xfrm>
              <a:off x="7527600" y="31201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9" name="CustomShape 18"/>
            <p:cNvSpPr/>
            <p:nvPr/>
          </p:nvSpPr>
          <p:spPr>
            <a:xfrm>
              <a:off x="7422840" y="31201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0" name="CustomShape 19"/>
            <p:cNvSpPr/>
            <p:nvPr/>
          </p:nvSpPr>
          <p:spPr>
            <a:xfrm>
              <a:off x="7399440" y="30229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1" name="CustomShape 20"/>
            <p:cNvSpPr/>
            <p:nvPr/>
          </p:nvSpPr>
          <p:spPr>
            <a:xfrm>
              <a:off x="7601040" y="30229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2" name="CustomShape 21"/>
            <p:cNvSpPr/>
            <p:nvPr/>
          </p:nvSpPr>
          <p:spPr>
            <a:xfrm>
              <a:off x="7496280" y="30229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3" name="CustomShape 22"/>
            <p:cNvSpPr/>
            <p:nvPr/>
          </p:nvSpPr>
          <p:spPr>
            <a:xfrm>
              <a:off x="7405920" y="29275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4" name="CustomShape 23"/>
            <p:cNvSpPr/>
            <p:nvPr/>
          </p:nvSpPr>
          <p:spPr>
            <a:xfrm>
              <a:off x="7607160" y="29275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5" name="CustomShape 24"/>
            <p:cNvSpPr/>
            <p:nvPr/>
          </p:nvSpPr>
          <p:spPr>
            <a:xfrm>
              <a:off x="7502400" y="29275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6" name="CustomShape 25"/>
            <p:cNvSpPr/>
            <p:nvPr/>
          </p:nvSpPr>
          <p:spPr>
            <a:xfrm>
              <a:off x="7466760" y="283068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7" name="CustomShape 26"/>
            <p:cNvSpPr/>
            <p:nvPr/>
          </p:nvSpPr>
          <p:spPr>
            <a:xfrm>
              <a:off x="7668360" y="283068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8" name="CustomShape 27"/>
            <p:cNvSpPr/>
            <p:nvPr/>
          </p:nvSpPr>
          <p:spPr>
            <a:xfrm>
              <a:off x="7563240" y="283068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9" name="CustomShape 28"/>
            <p:cNvSpPr/>
            <p:nvPr/>
          </p:nvSpPr>
          <p:spPr>
            <a:xfrm>
              <a:off x="7512480" y="336564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0" name="CustomShape 29"/>
            <p:cNvSpPr/>
            <p:nvPr/>
          </p:nvSpPr>
          <p:spPr>
            <a:xfrm>
              <a:off x="7714080" y="336564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1" name="CustomShape 30"/>
            <p:cNvSpPr/>
            <p:nvPr/>
          </p:nvSpPr>
          <p:spPr>
            <a:xfrm>
              <a:off x="7609320" y="336564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2" name="CustomShape 31"/>
            <p:cNvSpPr/>
            <p:nvPr/>
          </p:nvSpPr>
          <p:spPr>
            <a:xfrm>
              <a:off x="7554960" y="32839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3" name="CustomShape 32"/>
            <p:cNvSpPr/>
            <p:nvPr/>
          </p:nvSpPr>
          <p:spPr>
            <a:xfrm>
              <a:off x="7756560" y="32839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4" name="CustomShape 33"/>
            <p:cNvSpPr/>
            <p:nvPr/>
          </p:nvSpPr>
          <p:spPr>
            <a:xfrm>
              <a:off x="7651440" y="32839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5" name="CustomShape 34"/>
            <p:cNvSpPr/>
            <p:nvPr/>
          </p:nvSpPr>
          <p:spPr>
            <a:xfrm>
              <a:off x="7610040" y="32047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6" name="CustomShape 35"/>
            <p:cNvSpPr/>
            <p:nvPr/>
          </p:nvSpPr>
          <p:spPr>
            <a:xfrm>
              <a:off x="7811640" y="32047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7" name="CustomShape 36"/>
            <p:cNvSpPr/>
            <p:nvPr/>
          </p:nvSpPr>
          <p:spPr>
            <a:xfrm>
              <a:off x="7706880" y="32047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8" name="CustomShape 37"/>
            <p:cNvSpPr/>
            <p:nvPr/>
          </p:nvSpPr>
          <p:spPr>
            <a:xfrm>
              <a:off x="7661520" y="31201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9" name="CustomShape 38"/>
            <p:cNvSpPr/>
            <p:nvPr/>
          </p:nvSpPr>
          <p:spPr>
            <a:xfrm>
              <a:off x="7863120" y="31201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0" name="CustomShape 39"/>
            <p:cNvSpPr/>
            <p:nvPr/>
          </p:nvSpPr>
          <p:spPr>
            <a:xfrm>
              <a:off x="7758000" y="31201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1" name="CustomShape 40"/>
            <p:cNvSpPr/>
            <p:nvPr/>
          </p:nvSpPr>
          <p:spPr>
            <a:xfrm>
              <a:off x="7700040" y="30391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2" name="CustomShape 41"/>
            <p:cNvSpPr/>
            <p:nvPr/>
          </p:nvSpPr>
          <p:spPr>
            <a:xfrm>
              <a:off x="7901640" y="30391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3" name="CustomShape 42"/>
            <p:cNvSpPr/>
            <p:nvPr/>
          </p:nvSpPr>
          <p:spPr>
            <a:xfrm>
              <a:off x="7796880" y="30391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4" name="CustomShape 43"/>
            <p:cNvSpPr/>
            <p:nvPr/>
          </p:nvSpPr>
          <p:spPr>
            <a:xfrm>
              <a:off x="7710480" y="295740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5" name="CustomShape 44"/>
            <p:cNvSpPr/>
            <p:nvPr/>
          </p:nvSpPr>
          <p:spPr>
            <a:xfrm>
              <a:off x="7912080" y="295740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6" name="CustomShape 45"/>
            <p:cNvSpPr/>
            <p:nvPr/>
          </p:nvSpPr>
          <p:spPr>
            <a:xfrm>
              <a:off x="7807320" y="295740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7" name="CustomShape 46"/>
            <p:cNvSpPr/>
            <p:nvPr/>
          </p:nvSpPr>
          <p:spPr>
            <a:xfrm>
              <a:off x="7783200" y="286992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8" name="CustomShape 47"/>
            <p:cNvSpPr/>
            <p:nvPr/>
          </p:nvSpPr>
          <p:spPr>
            <a:xfrm>
              <a:off x="7984800" y="2869920"/>
              <a:ext cx="64080" cy="6408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9" name="CustomShape 48"/>
            <p:cNvSpPr/>
            <p:nvPr/>
          </p:nvSpPr>
          <p:spPr>
            <a:xfrm>
              <a:off x="7880040" y="2869920"/>
              <a:ext cx="64080" cy="6408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0" name="CustomShape 49"/>
            <p:cNvSpPr/>
            <p:nvPr/>
          </p:nvSpPr>
          <p:spPr>
            <a:xfrm>
              <a:off x="7533360" y="274104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1" name="CustomShape 50"/>
            <p:cNvSpPr/>
            <p:nvPr/>
          </p:nvSpPr>
          <p:spPr>
            <a:xfrm>
              <a:off x="7734960" y="2741040"/>
              <a:ext cx="64080" cy="6408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2" name="CustomShape 51"/>
            <p:cNvSpPr/>
            <p:nvPr/>
          </p:nvSpPr>
          <p:spPr>
            <a:xfrm>
              <a:off x="7630200" y="2741040"/>
              <a:ext cx="64080" cy="6408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3" name="CustomShape 52"/>
            <p:cNvSpPr/>
            <p:nvPr/>
          </p:nvSpPr>
          <p:spPr>
            <a:xfrm>
              <a:off x="7830360" y="2772720"/>
              <a:ext cx="64080" cy="6408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4" name="CustomShape 53"/>
            <p:cNvSpPr/>
            <p:nvPr/>
          </p:nvSpPr>
          <p:spPr>
            <a:xfrm>
              <a:off x="8031960" y="2772720"/>
              <a:ext cx="64080" cy="640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5" name="CustomShape 54"/>
            <p:cNvSpPr/>
            <p:nvPr/>
          </p:nvSpPr>
          <p:spPr>
            <a:xfrm>
              <a:off x="7926840" y="2772720"/>
              <a:ext cx="64080" cy="6408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6" name="CustomShape 55"/>
            <p:cNvSpPr/>
            <p:nvPr/>
          </p:nvSpPr>
          <p:spPr>
            <a:xfrm>
              <a:off x="7978680" y="251532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7" name="CustomShape 56"/>
            <p:cNvSpPr/>
            <p:nvPr/>
          </p:nvSpPr>
          <p:spPr>
            <a:xfrm>
              <a:off x="8145000" y="243288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8" name="CustomShape 57"/>
            <p:cNvSpPr/>
            <p:nvPr/>
          </p:nvSpPr>
          <p:spPr>
            <a:xfrm>
              <a:off x="8186760" y="234072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9" name="CustomShape 58"/>
            <p:cNvSpPr/>
            <p:nvPr/>
          </p:nvSpPr>
          <p:spPr>
            <a:xfrm>
              <a:off x="8081640" y="234072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0" name="CustomShape 59"/>
            <p:cNvSpPr/>
            <p:nvPr/>
          </p:nvSpPr>
          <p:spPr>
            <a:xfrm>
              <a:off x="8035560" y="242352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1" name="CustomShape 60"/>
            <p:cNvSpPr/>
            <p:nvPr/>
          </p:nvSpPr>
          <p:spPr>
            <a:xfrm>
              <a:off x="8130600" y="224064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2" name="CustomShape 61"/>
            <p:cNvSpPr/>
            <p:nvPr/>
          </p:nvSpPr>
          <p:spPr>
            <a:xfrm>
              <a:off x="7584840" y="2653560"/>
              <a:ext cx="74880" cy="7488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3" name="CustomShape 62"/>
            <p:cNvSpPr/>
            <p:nvPr/>
          </p:nvSpPr>
          <p:spPr>
            <a:xfrm>
              <a:off x="7786440" y="2653560"/>
              <a:ext cx="74880" cy="7488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4" name="CustomShape 63"/>
            <p:cNvSpPr/>
            <p:nvPr/>
          </p:nvSpPr>
          <p:spPr>
            <a:xfrm>
              <a:off x="7681680" y="2653560"/>
              <a:ext cx="74880" cy="7488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5" name="CustomShape 64"/>
            <p:cNvSpPr/>
            <p:nvPr/>
          </p:nvSpPr>
          <p:spPr>
            <a:xfrm>
              <a:off x="7627320" y="2571480"/>
              <a:ext cx="74880" cy="7488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6" name="CustomShape 65"/>
            <p:cNvSpPr/>
            <p:nvPr/>
          </p:nvSpPr>
          <p:spPr>
            <a:xfrm>
              <a:off x="7828560" y="2571480"/>
              <a:ext cx="74880" cy="7488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7" name="CustomShape 66"/>
            <p:cNvSpPr/>
            <p:nvPr/>
          </p:nvSpPr>
          <p:spPr>
            <a:xfrm>
              <a:off x="7723800" y="2571480"/>
              <a:ext cx="74880" cy="7488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8" name="CustomShape 67"/>
            <p:cNvSpPr/>
            <p:nvPr/>
          </p:nvSpPr>
          <p:spPr>
            <a:xfrm>
              <a:off x="7682400" y="2492640"/>
              <a:ext cx="74880" cy="74880"/>
            </a:xfrm>
            <a:prstGeom prst="ellipse">
              <a:avLst/>
            </a:prstGeom>
            <a:solidFill>
              <a:srgbClr val="fff3c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9" name="CustomShape 68"/>
            <p:cNvSpPr/>
            <p:nvPr/>
          </p:nvSpPr>
          <p:spPr>
            <a:xfrm>
              <a:off x="7884000" y="249264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0" name="CustomShape 69"/>
            <p:cNvSpPr/>
            <p:nvPr/>
          </p:nvSpPr>
          <p:spPr>
            <a:xfrm>
              <a:off x="7779240" y="249264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1" name="CustomShape 70"/>
            <p:cNvSpPr/>
            <p:nvPr/>
          </p:nvSpPr>
          <p:spPr>
            <a:xfrm>
              <a:off x="7733880" y="240768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2" name="CustomShape 71"/>
            <p:cNvSpPr/>
            <p:nvPr/>
          </p:nvSpPr>
          <p:spPr>
            <a:xfrm>
              <a:off x="7935120" y="240768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3" name="CustomShape 72"/>
            <p:cNvSpPr/>
            <p:nvPr/>
          </p:nvSpPr>
          <p:spPr>
            <a:xfrm>
              <a:off x="7830360" y="240768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4" name="CustomShape 73"/>
            <p:cNvSpPr/>
            <p:nvPr/>
          </p:nvSpPr>
          <p:spPr>
            <a:xfrm>
              <a:off x="7772400" y="232704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5" name="CustomShape 74"/>
            <p:cNvSpPr/>
            <p:nvPr/>
          </p:nvSpPr>
          <p:spPr>
            <a:xfrm>
              <a:off x="7974000" y="232704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6" name="CustomShape 75"/>
            <p:cNvSpPr/>
            <p:nvPr/>
          </p:nvSpPr>
          <p:spPr>
            <a:xfrm>
              <a:off x="7869240" y="232704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7" name="CustomShape 76"/>
            <p:cNvSpPr/>
            <p:nvPr/>
          </p:nvSpPr>
          <p:spPr>
            <a:xfrm>
              <a:off x="7825320" y="224064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8" name="CustomShape 77"/>
            <p:cNvSpPr/>
            <p:nvPr/>
          </p:nvSpPr>
          <p:spPr>
            <a:xfrm>
              <a:off x="8026920" y="224064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9" name="CustomShape 78"/>
            <p:cNvSpPr/>
            <p:nvPr/>
          </p:nvSpPr>
          <p:spPr>
            <a:xfrm>
              <a:off x="7922160" y="224064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0" name="CustomShape 79"/>
            <p:cNvSpPr/>
            <p:nvPr/>
          </p:nvSpPr>
          <p:spPr>
            <a:xfrm>
              <a:off x="8312400" y="2703240"/>
              <a:ext cx="74880" cy="7488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1" name="CustomShape 80"/>
            <p:cNvSpPr/>
            <p:nvPr/>
          </p:nvSpPr>
          <p:spPr>
            <a:xfrm>
              <a:off x="8353800" y="2624400"/>
              <a:ext cx="74880" cy="7488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2" name="CustomShape 81"/>
            <p:cNvSpPr/>
            <p:nvPr/>
          </p:nvSpPr>
          <p:spPr>
            <a:xfrm>
              <a:off x="8185680" y="287496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3" name="CustomShape 82"/>
            <p:cNvSpPr/>
            <p:nvPr/>
          </p:nvSpPr>
          <p:spPr>
            <a:xfrm>
              <a:off x="8091720" y="2874960"/>
              <a:ext cx="64080" cy="640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4" name="CustomShape 83"/>
            <p:cNvSpPr/>
            <p:nvPr/>
          </p:nvSpPr>
          <p:spPr>
            <a:xfrm>
              <a:off x="8236800" y="2783880"/>
              <a:ext cx="74880" cy="7488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5" name="CustomShape 84"/>
            <p:cNvSpPr/>
            <p:nvPr/>
          </p:nvSpPr>
          <p:spPr>
            <a:xfrm>
              <a:off x="8132040" y="2783880"/>
              <a:ext cx="74880" cy="7488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6" name="CustomShape 85"/>
            <p:cNvSpPr/>
            <p:nvPr/>
          </p:nvSpPr>
          <p:spPr>
            <a:xfrm>
              <a:off x="7823520" y="337140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7" name="CustomShape 86"/>
            <p:cNvSpPr/>
            <p:nvPr/>
          </p:nvSpPr>
          <p:spPr>
            <a:xfrm>
              <a:off x="8025120" y="337140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8" name="CustomShape 87"/>
            <p:cNvSpPr/>
            <p:nvPr/>
          </p:nvSpPr>
          <p:spPr>
            <a:xfrm>
              <a:off x="7920360" y="337140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9" name="CustomShape 88"/>
            <p:cNvSpPr/>
            <p:nvPr/>
          </p:nvSpPr>
          <p:spPr>
            <a:xfrm>
              <a:off x="7866000" y="328968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0" name="CustomShape 89"/>
            <p:cNvSpPr/>
            <p:nvPr/>
          </p:nvSpPr>
          <p:spPr>
            <a:xfrm>
              <a:off x="8067600" y="328968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1" name="CustomShape 90"/>
            <p:cNvSpPr/>
            <p:nvPr/>
          </p:nvSpPr>
          <p:spPr>
            <a:xfrm>
              <a:off x="7962480" y="328968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2" name="CustomShape 91"/>
            <p:cNvSpPr/>
            <p:nvPr/>
          </p:nvSpPr>
          <p:spPr>
            <a:xfrm>
              <a:off x="7921080" y="321048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3" name="CustomShape 92"/>
            <p:cNvSpPr/>
            <p:nvPr/>
          </p:nvSpPr>
          <p:spPr>
            <a:xfrm>
              <a:off x="8122680" y="321048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4" name="CustomShape 93"/>
            <p:cNvSpPr/>
            <p:nvPr/>
          </p:nvSpPr>
          <p:spPr>
            <a:xfrm>
              <a:off x="8017920" y="321048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5" name="CustomShape 94"/>
            <p:cNvSpPr/>
            <p:nvPr/>
          </p:nvSpPr>
          <p:spPr>
            <a:xfrm>
              <a:off x="8401680" y="2722320"/>
              <a:ext cx="74880" cy="7488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6" name="CustomShape 95"/>
            <p:cNvSpPr/>
            <p:nvPr/>
          </p:nvSpPr>
          <p:spPr>
            <a:xfrm>
              <a:off x="8284680" y="289116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7" name="CustomShape 96"/>
            <p:cNvSpPr/>
            <p:nvPr/>
          </p:nvSpPr>
          <p:spPr>
            <a:xfrm>
              <a:off x="8381160" y="289116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8" name="CustomShape 97"/>
            <p:cNvSpPr/>
            <p:nvPr/>
          </p:nvSpPr>
          <p:spPr>
            <a:xfrm>
              <a:off x="8340120" y="280944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9" name="CustomShape 98"/>
            <p:cNvSpPr/>
            <p:nvPr/>
          </p:nvSpPr>
          <p:spPr>
            <a:xfrm>
              <a:off x="7869240" y="2682360"/>
              <a:ext cx="74880" cy="74880"/>
            </a:xfrm>
            <a:prstGeom prst="ellipse">
              <a:avLst/>
            </a:prstGeom>
            <a:solidFill>
              <a:srgbClr val="efed9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0" name="CustomShape 99"/>
            <p:cNvSpPr/>
            <p:nvPr/>
          </p:nvSpPr>
          <p:spPr>
            <a:xfrm>
              <a:off x="8436960" y="280944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1" name="CustomShape 100"/>
            <p:cNvSpPr/>
            <p:nvPr/>
          </p:nvSpPr>
          <p:spPr>
            <a:xfrm>
              <a:off x="8141040" y="336564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2" name="CustomShape 101"/>
            <p:cNvSpPr/>
            <p:nvPr/>
          </p:nvSpPr>
          <p:spPr>
            <a:xfrm>
              <a:off x="8342640" y="336564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3" name="CustomShape 102"/>
            <p:cNvSpPr/>
            <p:nvPr/>
          </p:nvSpPr>
          <p:spPr>
            <a:xfrm>
              <a:off x="8237880" y="336564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4" name="CustomShape 103"/>
            <p:cNvSpPr/>
            <p:nvPr/>
          </p:nvSpPr>
          <p:spPr>
            <a:xfrm>
              <a:off x="8183520" y="328392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5" name="CustomShape 104"/>
            <p:cNvSpPr/>
            <p:nvPr/>
          </p:nvSpPr>
          <p:spPr>
            <a:xfrm>
              <a:off x="8384760" y="328392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6" name="CustomShape 105"/>
            <p:cNvSpPr/>
            <p:nvPr/>
          </p:nvSpPr>
          <p:spPr>
            <a:xfrm>
              <a:off x="8280000" y="328392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7" name="CustomShape 106"/>
            <p:cNvSpPr/>
            <p:nvPr/>
          </p:nvSpPr>
          <p:spPr>
            <a:xfrm>
              <a:off x="8238600" y="320472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8" name="CustomShape 107"/>
            <p:cNvSpPr/>
            <p:nvPr/>
          </p:nvSpPr>
          <p:spPr>
            <a:xfrm>
              <a:off x="8440200" y="320472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9" name="CustomShape 108"/>
            <p:cNvSpPr/>
            <p:nvPr/>
          </p:nvSpPr>
          <p:spPr>
            <a:xfrm>
              <a:off x="8335440" y="320472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0" name="CustomShape 109"/>
            <p:cNvSpPr/>
            <p:nvPr/>
          </p:nvSpPr>
          <p:spPr>
            <a:xfrm>
              <a:off x="8459640" y="336564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1" name="CustomShape 110"/>
            <p:cNvSpPr/>
            <p:nvPr/>
          </p:nvSpPr>
          <p:spPr>
            <a:xfrm>
              <a:off x="8661240" y="336564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2" name="CustomShape 111"/>
            <p:cNvSpPr/>
            <p:nvPr/>
          </p:nvSpPr>
          <p:spPr>
            <a:xfrm>
              <a:off x="8556480" y="336564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3" name="CustomShape 112"/>
            <p:cNvSpPr/>
            <p:nvPr/>
          </p:nvSpPr>
          <p:spPr>
            <a:xfrm>
              <a:off x="8502120" y="328392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4" name="CustomShape 113"/>
            <p:cNvSpPr/>
            <p:nvPr/>
          </p:nvSpPr>
          <p:spPr>
            <a:xfrm>
              <a:off x="8703720" y="328392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5" name="CustomShape 114"/>
            <p:cNvSpPr/>
            <p:nvPr/>
          </p:nvSpPr>
          <p:spPr>
            <a:xfrm>
              <a:off x="8598600" y="328392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6" name="CustomShape 115"/>
            <p:cNvSpPr/>
            <p:nvPr/>
          </p:nvSpPr>
          <p:spPr>
            <a:xfrm>
              <a:off x="8557200" y="320472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7" name="CustomShape 116"/>
            <p:cNvSpPr/>
            <p:nvPr/>
          </p:nvSpPr>
          <p:spPr>
            <a:xfrm>
              <a:off x="8759520" y="336564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8" name="CustomShape 117"/>
            <p:cNvSpPr/>
            <p:nvPr/>
          </p:nvSpPr>
          <p:spPr>
            <a:xfrm>
              <a:off x="8654040" y="320472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9" name="CustomShape 118"/>
            <p:cNvSpPr/>
            <p:nvPr/>
          </p:nvSpPr>
          <p:spPr>
            <a:xfrm>
              <a:off x="7981920" y="313128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0" name="CustomShape 119"/>
            <p:cNvSpPr/>
            <p:nvPr/>
          </p:nvSpPr>
          <p:spPr>
            <a:xfrm>
              <a:off x="8172720" y="313128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1" name="CustomShape 120"/>
            <p:cNvSpPr/>
            <p:nvPr/>
          </p:nvSpPr>
          <p:spPr>
            <a:xfrm>
              <a:off x="8078760" y="313128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2" name="CustomShape 121"/>
            <p:cNvSpPr/>
            <p:nvPr/>
          </p:nvSpPr>
          <p:spPr>
            <a:xfrm>
              <a:off x="8024400" y="3049560"/>
              <a:ext cx="64080" cy="64080"/>
            </a:xfrm>
            <a:prstGeom prst="ellipse">
              <a:avLst/>
            </a:prstGeom>
            <a:solidFill>
              <a:srgbClr val="deb9a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3" name="CustomShape 122"/>
            <p:cNvSpPr/>
            <p:nvPr/>
          </p:nvSpPr>
          <p:spPr>
            <a:xfrm>
              <a:off x="8214840" y="304956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4" name="CustomShape 123"/>
            <p:cNvSpPr/>
            <p:nvPr/>
          </p:nvSpPr>
          <p:spPr>
            <a:xfrm>
              <a:off x="8120880" y="3049560"/>
              <a:ext cx="64080" cy="640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5" name="CustomShape 124"/>
            <p:cNvSpPr/>
            <p:nvPr/>
          </p:nvSpPr>
          <p:spPr>
            <a:xfrm>
              <a:off x="8079480" y="2970360"/>
              <a:ext cx="64080" cy="640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6" name="CustomShape 125"/>
            <p:cNvSpPr/>
            <p:nvPr/>
          </p:nvSpPr>
          <p:spPr>
            <a:xfrm>
              <a:off x="8270280" y="297036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7" name="CustomShape 126"/>
            <p:cNvSpPr/>
            <p:nvPr/>
          </p:nvSpPr>
          <p:spPr>
            <a:xfrm>
              <a:off x="8165520" y="297036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8" name="CustomShape 127"/>
            <p:cNvSpPr/>
            <p:nvPr/>
          </p:nvSpPr>
          <p:spPr>
            <a:xfrm>
              <a:off x="8291160" y="312696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9" name="CustomShape 128"/>
            <p:cNvSpPr/>
            <p:nvPr/>
          </p:nvSpPr>
          <p:spPr>
            <a:xfrm>
              <a:off x="8492760" y="312696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0" name="CustomShape 129"/>
            <p:cNvSpPr/>
            <p:nvPr/>
          </p:nvSpPr>
          <p:spPr>
            <a:xfrm>
              <a:off x="8387640" y="312696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1" name="CustomShape 130"/>
            <p:cNvSpPr/>
            <p:nvPr/>
          </p:nvSpPr>
          <p:spPr>
            <a:xfrm>
              <a:off x="8333280" y="304524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2" name="CustomShape 131"/>
            <p:cNvSpPr/>
            <p:nvPr/>
          </p:nvSpPr>
          <p:spPr>
            <a:xfrm>
              <a:off x="8534880" y="304524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3" name="CustomShape 132"/>
            <p:cNvSpPr/>
            <p:nvPr/>
          </p:nvSpPr>
          <p:spPr>
            <a:xfrm>
              <a:off x="8430120" y="304524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4" name="CustomShape 133"/>
            <p:cNvSpPr/>
            <p:nvPr/>
          </p:nvSpPr>
          <p:spPr>
            <a:xfrm>
              <a:off x="8388720" y="296604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5" name="CustomShape 134"/>
            <p:cNvSpPr/>
            <p:nvPr/>
          </p:nvSpPr>
          <p:spPr>
            <a:xfrm>
              <a:off x="8594280" y="310788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6" name="CustomShape 135"/>
            <p:cNvSpPr/>
            <p:nvPr/>
          </p:nvSpPr>
          <p:spPr>
            <a:xfrm>
              <a:off x="8496000" y="2927520"/>
              <a:ext cx="74880" cy="74880"/>
            </a:xfrm>
            <a:prstGeom prst="ellipse">
              <a:avLst/>
            </a:prstGeom>
            <a:solidFill>
              <a:srgbClr val="ccd6eb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7" name="CustomShape 136"/>
            <p:cNvSpPr/>
            <p:nvPr/>
          </p:nvSpPr>
          <p:spPr>
            <a:xfrm>
              <a:off x="8008920" y="2692440"/>
              <a:ext cx="74880" cy="7488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8" name="CustomShape 137"/>
            <p:cNvSpPr/>
            <p:nvPr/>
          </p:nvSpPr>
          <p:spPr>
            <a:xfrm>
              <a:off x="8210160" y="2692440"/>
              <a:ext cx="74880" cy="7488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9" name="CustomShape 138"/>
            <p:cNvSpPr/>
            <p:nvPr/>
          </p:nvSpPr>
          <p:spPr>
            <a:xfrm>
              <a:off x="8105400" y="2692440"/>
              <a:ext cx="74880" cy="7488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0" name="CustomShape 139"/>
            <p:cNvSpPr/>
            <p:nvPr/>
          </p:nvSpPr>
          <p:spPr>
            <a:xfrm>
              <a:off x="8051040" y="2606400"/>
              <a:ext cx="74880" cy="7488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1" name="CustomShape 140"/>
            <p:cNvSpPr/>
            <p:nvPr/>
          </p:nvSpPr>
          <p:spPr>
            <a:xfrm>
              <a:off x="8252640" y="2606400"/>
              <a:ext cx="74880" cy="7488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2" name="CustomShape 141"/>
            <p:cNvSpPr/>
            <p:nvPr/>
          </p:nvSpPr>
          <p:spPr>
            <a:xfrm>
              <a:off x="8147880" y="2606400"/>
              <a:ext cx="74880" cy="7488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3" name="CustomShape 142"/>
            <p:cNvSpPr/>
            <p:nvPr/>
          </p:nvSpPr>
          <p:spPr>
            <a:xfrm>
              <a:off x="8106480" y="2527200"/>
              <a:ext cx="74880" cy="7488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4" name="CustomShape 143"/>
            <p:cNvSpPr/>
            <p:nvPr/>
          </p:nvSpPr>
          <p:spPr>
            <a:xfrm>
              <a:off x="8308080" y="2527200"/>
              <a:ext cx="74880" cy="7488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5" name="CustomShape 144"/>
            <p:cNvSpPr/>
            <p:nvPr/>
          </p:nvSpPr>
          <p:spPr>
            <a:xfrm>
              <a:off x="8202960" y="2527200"/>
              <a:ext cx="74880" cy="74880"/>
            </a:xfrm>
            <a:prstGeom prst="ellipse">
              <a:avLst/>
            </a:prstGeom>
            <a:solidFill>
              <a:srgbClr val="9bcdc6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6" name="CustomShape 145"/>
            <p:cNvSpPr/>
            <p:nvPr/>
          </p:nvSpPr>
          <p:spPr>
            <a:xfrm>
              <a:off x="7865640" y="215244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7" name="CustomShape 146"/>
            <p:cNvSpPr/>
            <p:nvPr/>
          </p:nvSpPr>
          <p:spPr>
            <a:xfrm>
              <a:off x="8067240" y="215244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8" name="CustomShape 147"/>
            <p:cNvSpPr/>
            <p:nvPr/>
          </p:nvSpPr>
          <p:spPr>
            <a:xfrm>
              <a:off x="7962120" y="215244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9" name="CustomShape 148"/>
            <p:cNvSpPr/>
            <p:nvPr/>
          </p:nvSpPr>
          <p:spPr>
            <a:xfrm>
              <a:off x="7907760" y="207072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0" name="CustomShape 149"/>
            <p:cNvSpPr/>
            <p:nvPr/>
          </p:nvSpPr>
          <p:spPr>
            <a:xfrm>
              <a:off x="8004600" y="207072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1" name="CustomShape 150"/>
            <p:cNvSpPr/>
            <p:nvPr/>
          </p:nvSpPr>
          <p:spPr>
            <a:xfrm>
              <a:off x="7963200" y="1991520"/>
              <a:ext cx="74880" cy="74880"/>
            </a:xfrm>
            <a:prstGeom prst="ellipse">
              <a:avLst/>
            </a:prstGeom>
            <a:solidFill>
              <a:srgbClr val="c2ecd5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62" name="Group 151"/>
            <p:cNvGrpSpPr/>
            <p:nvPr/>
          </p:nvGrpSpPr>
          <p:grpSpPr>
            <a:xfrm>
              <a:off x="7112880" y="1874160"/>
              <a:ext cx="1757160" cy="1575360"/>
              <a:chOff x="7112880" y="1874160"/>
              <a:chExt cx="1757160" cy="1575360"/>
            </a:xfrm>
          </p:grpSpPr>
          <p:sp>
            <p:nvSpPr>
              <p:cNvPr id="663" name="CustomShape 152"/>
              <p:cNvSpPr/>
              <p:nvPr/>
            </p:nvSpPr>
            <p:spPr>
              <a:xfrm>
                <a:off x="7112880" y="1874160"/>
                <a:ext cx="1757160" cy="1575000"/>
              </a:xfrm>
              <a:prstGeom prst="triangle">
                <a:avLst>
                  <a:gd name="adj" fmla="val 50000"/>
                </a:avLst>
              </a:pr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4" name="CustomShape 153"/>
              <p:cNvSpPr/>
              <p:nvPr/>
            </p:nvSpPr>
            <p:spPr>
              <a:xfrm>
                <a:off x="7392960" y="2977920"/>
                <a:ext cx="123120" cy="471600"/>
              </a:xfrm>
              <a:custGeom>
                <a:avLst/>
                <a:gdLst/>
                <a:ahLst/>
                <a:rect l="l" t="t" r="r" b="b"/>
                <a:pathLst>
                  <a:path w="124584" h="472890">
                    <a:moveTo>
                      <a:pt x="0" y="0"/>
                    </a:moveTo>
                    <a:cubicBezTo>
                      <a:pt x="783" y="22723"/>
                      <a:pt x="2350" y="45433"/>
                      <a:pt x="2350" y="68169"/>
                    </a:cubicBezTo>
                    <a:cubicBezTo>
                      <a:pt x="2350" y="72164"/>
                      <a:pt x="0" y="75927"/>
                      <a:pt x="0" y="79922"/>
                    </a:cubicBezTo>
                    <a:cubicBezTo>
                      <a:pt x="0" y="84545"/>
                      <a:pt x="3147" y="97988"/>
                      <a:pt x="4701" y="103428"/>
                    </a:cubicBezTo>
                    <a:cubicBezTo>
                      <a:pt x="5382" y="105810"/>
                      <a:pt x="5849" y="108314"/>
                      <a:pt x="7052" y="110480"/>
                    </a:cubicBezTo>
                    <a:cubicBezTo>
                      <a:pt x="9796" y="115419"/>
                      <a:pt x="14667" y="119224"/>
                      <a:pt x="16454" y="124584"/>
                    </a:cubicBezTo>
                    <a:cubicBezTo>
                      <a:pt x="17238" y="126935"/>
                      <a:pt x="17602" y="129470"/>
                      <a:pt x="18805" y="131636"/>
                    </a:cubicBezTo>
                    <a:cubicBezTo>
                      <a:pt x="21549" y="136575"/>
                      <a:pt x="26420" y="140380"/>
                      <a:pt x="28207" y="145740"/>
                    </a:cubicBezTo>
                    <a:cubicBezTo>
                      <a:pt x="34116" y="163466"/>
                      <a:pt x="26145" y="141617"/>
                      <a:pt x="35259" y="159844"/>
                    </a:cubicBezTo>
                    <a:cubicBezTo>
                      <a:pt x="36367" y="162060"/>
                      <a:pt x="36502" y="164680"/>
                      <a:pt x="37610" y="166896"/>
                    </a:cubicBezTo>
                    <a:cubicBezTo>
                      <a:pt x="40576" y="172829"/>
                      <a:pt x="42638" y="174275"/>
                      <a:pt x="47013" y="178649"/>
                    </a:cubicBezTo>
                    <a:cubicBezTo>
                      <a:pt x="52918" y="196368"/>
                      <a:pt x="44954" y="174533"/>
                      <a:pt x="54064" y="192753"/>
                    </a:cubicBezTo>
                    <a:cubicBezTo>
                      <a:pt x="63796" y="212217"/>
                      <a:pt x="47644" y="186647"/>
                      <a:pt x="61116" y="206857"/>
                    </a:cubicBezTo>
                    <a:cubicBezTo>
                      <a:pt x="61900" y="209991"/>
                      <a:pt x="62022" y="213370"/>
                      <a:pt x="63467" y="216259"/>
                    </a:cubicBezTo>
                    <a:cubicBezTo>
                      <a:pt x="70324" y="229972"/>
                      <a:pt x="70225" y="228600"/>
                      <a:pt x="79922" y="235064"/>
                    </a:cubicBezTo>
                    <a:cubicBezTo>
                      <a:pt x="81489" y="237415"/>
                      <a:pt x="82858" y="239910"/>
                      <a:pt x="84623" y="242116"/>
                    </a:cubicBezTo>
                    <a:cubicBezTo>
                      <a:pt x="90453" y="249405"/>
                      <a:pt x="89201" y="244223"/>
                      <a:pt x="94025" y="253870"/>
                    </a:cubicBezTo>
                    <a:cubicBezTo>
                      <a:pt x="95133" y="256086"/>
                      <a:pt x="95268" y="258705"/>
                      <a:pt x="96376" y="260921"/>
                    </a:cubicBezTo>
                    <a:cubicBezTo>
                      <a:pt x="99342" y="266853"/>
                      <a:pt x="101405" y="268301"/>
                      <a:pt x="105779" y="272675"/>
                    </a:cubicBezTo>
                    <a:cubicBezTo>
                      <a:pt x="107346" y="277376"/>
                      <a:pt x="107731" y="282656"/>
                      <a:pt x="110480" y="286779"/>
                    </a:cubicBezTo>
                    <a:cubicBezTo>
                      <a:pt x="112047" y="289129"/>
                      <a:pt x="114034" y="291249"/>
                      <a:pt x="115181" y="293830"/>
                    </a:cubicBezTo>
                    <a:cubicBezTo>
                      <a:pt x="117194" y="298359"/>
                      <a:pt x="118315" y="303233"/>
                      <a:pt x="119882" y="307934"/>
                    </a:cubicBezTo>
                    <a:lnTo>
                      <a:pt x="122233" y="314986"/>
                    </a:lnTo>
                    <a:cubicBezTo>
                      <a:pt x="123017" y="330657"/>
                      <a:pt x="124584" y="346308"/>
                      <a:pt x="124584" y="361999"/>
                    </a:cubicBezTo>
                    <a:cubicBezTo>
                      <a:pt x="124584" y="369094"/>
                      <a:pt x="123062" y="376108"/>
                      <a:pt x="122233" y="383155"/>
                    </a:cubicBezTo>
                    <a:cubicBezTo>
                      <a:pt x="119793" y="403889"/>
                      <a:pt x="120863" y="397053"/>
                      <a:pt x="117532" y="413713"/>
                    </a:cubicBezTo>
                    <a:cubicBezTo>
                      <a:pt x="122198" y="437046"/>
                      <a:pt x="124125" y="432229"/>
                      <a:pt x="119882" y="451324"/>
                    </a:cubicBezTo>
                    <a:cubicBezTo>
                      <a:pt x="119345" y="453742"/>
                      <a:pt x="118807" y="456251"/>
                      <a:pt x="117532" y="458375"/>
                    </a:cubicBezTo>
                    <a:cubicBezTo>
                      <a:pt x="116392" y="460276"/>
                      <a:pt x="114398" y="461510"/>
                      <a:pt x="112831" y="463077"/>
                    </a:cubicBezTo>
                    <a:cubicBezTo>
                      <a:pt x="113614" y="466211"/>
                      <a:pt x="115181" y="469249"/>
                      <a:pt x="115181" y="472479"/>
                    </a:cubicBezTo>
                    <a:cubicBezTo>
                      <a:pt x="115181" y="474957"/>
                      <a:pt x="112831" y="465427"/>
                      <a:pt x="112831" y="465427"/>
                    </a:cubicBez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5" name="CustomShape 154"/>
              <p:cNvSpPr/>
              <p:nvPr/>
            </p:nvSpPr>
            <p:spPr>
              <a:xfrm>
                <a:off x="7556760" y="2673360"/>
                <a:ext cx="596160" cy="775800"/>
              </a:xfrm>
              <a:custGeom>
                <a:avLst/>
                <a:gdLst/>
                <a:ahLst/>
                <a:rect l="l" t="t" r="r" b="b"/>
                <a:pathLst>
                  <a:path w="585310" h="766309">
                    <a:moveTo>
                      <a:pt x="0" y="0"/>
                    </a:moveTo>
                    <a:cubicBezTo>
                      <a:pt x="8619" y="21156"/>
                      <a:pt x="16197" y="42766"/>
                      <a:pt x="25857" y="63467"/>
                    </a:cubicBezTo>
                    <a:cubicBezTo>
                      <a:pt x="27263" y="66479"/>
                      <a:pt x="30781" y="67965"/>
                      <a:pt x="32909" y="70519"/>
                    </a:cubicBezTo>
                    <a:cubicBezTo>
                      <a:pt x="34718" y="72689"/>
                      <a:pt x="35404" y="75806"/>
                      <a:pt x="37610" y="77571"/>
                    </a:cubicBezTo>
                    <a:cubicBezTo>
                      <a:pt x="39545" y="79119"/>
                      <a:pt x="42311" y="79138"/>
                      <a:pt x="44662" y="79922"/>
                    </a:cubicBezTo>
                    <a:cubicBezTo>
                      <a:pt x="47013" y="82273"/>
                      <a:pt x="49090" y="84933"/>
                      <a:pt x="51714" y="86974"/>
                    </a:cubicBezTo>
                    <a:cubicBezTo>
                      <a:pt x="67641" y="99361"/>
                      <a:pt x="61442" y="93203"/>
                      <a:pt x="75220" y="101077"/>
                    </a:cubicBezTo>
                    <a:cubicBezTo>
                      <a:pt x="87979" y="108368"/>
                      <a:pt x="76395" y="103820"/>
                      <a:pt x="89324" y="108129"/>
                    </a:cubicBezTo>
                    <a:cubicBezTo>
                      <a:pt x="118313" y="137118"/>
                      <a:pt x="90236" y="107505"/>
                      <a:pt x="105779" y="126934"/>
                    </a:cubicBezTo>
                    <a:cubicBezTo>
                      <a:pt x="107163" y="128665"/>
                      <a:pt x="109096" y="129905"/>
                      <a:pt x="110480" y="131636"/>
                    </a:cubicBezTo>
                    <a:cubicBezTo>
                      <a:pt x="112245" y="133842"/>
                      <a:pt x="113183" y="136690"/>
                      <a:pt x="115181" y="138688"/>
                    </a:cubicBezTo>
                    <a:cubicBezTo>
                      <a:pt x="117179" y="140686"/>
                      <a:pt x="119651" y="142242"/>
                      <a:pt x="122233" y="143389"/>
                    </a:cubicBezTo>
                    <a:cubicBezTo>
                      <a:pt x="126762" y="145402"/>
                      <a:pt x="136337" y="148090"/>
                      <a:pt x="136337" y="148090"/>
                    </a:cubicBezTo>
                    <a:cubicBezTo>
                      <a:pt x="139471" y="151224"/>
                      <a:pt x="141535" y="156091"/>
                      <a:pt x="145740" y="157493"/>
                    </a:cubicBezTo>
                    <a:lnTo>
                      <a:pt x="159844" y="162194"/>
                    </a:lnTo>
                    <a:cubicBezTo>
                      <a:pt x="167904" y="174285"/>
                      <a:pt x="160402" y="164991"/>
                      <a:pt x="171597" y="173947"/>
                    </a:cubicBezTo>
                    <a:cubicBezTo>
                      <a:pt x="180817" y="181323"/>
                      <a:pt x="171102" y="176918"/>
                      <a:pt x="183350" y="180999"/>
                    </a:cubicBezTo>
                    <a:cubicBezTo>
                      <a:pt x="192531" y="190182"/>
                      <a:pt x="182898" y="181949"/>
                      <a:pt x="195103" y="188051"/>
                    </a:cubicBezTo>
                    <a:cubicBezTo>
                      <a:pt x="197630" y="189314"/>
                      <a:pt x="199573" y="191605"/>
                      <a:pt x="202155" y="192752"/>
                    </a:cubicBezTo>
                    <a:cubicBezTo>
                      <a:pt x="206684" y="194765"/>
                      <a:pt x="211558" y="195887"/>
                      <a:pt x="216259" y="197454"/>
                    </a:cubicBezTo>
                    <a:cubicBezTo>
                      <a:pt x="216264" y="197456"/>
                      <a:pt x="230359" y="202152"/>
                      <a:pt x="230363" y="202155"/>
                    </a:cubicBezTo>
                    <a:cubicBezTo>
                      <a:pt x="239477" y="208230"/>
                      <a:pt x="234735" y="205963"/>
                      <a:pt x="244467" y="209207"/>
                    </a:cubicBezTo>
                    <a:cubicBezTo>
                      <a:pt x="260116" y="224856"/>
                      <a:pt x="243263" y="210105"/>
                      <a:pt x="258571" y="218610"/>
                    </a:cubicBezTo>
                    <a:cubicBezTo>
                      <a:pt x="263510" y="221354"/>
                      <a:pt x="267973" y="224878"/>
                      <a:pt x="272674" y="228012"/>
                    </a:cubicBezTo>
                    <a:cubicBezTo>
                      <a:pt x="275025" y="229579"/>
                      <a:pt x="277046" y="231820"/>
                      <a:pt x="279726" y="232713"/>
                    </a:cubicBezTo>
                    <a:cubicBezTo>
                      <a:pt x="282077" y="233497"/>
                      <a:pt x="284562" y="233956"/>
                      <a:pt x="286778" y="235064"/>
                    </a:cubicBezTo>
                    <a:cubicBezTo>
                      <a:pt x="296430" y="239890"/>
                      <a:pt x="291240" y="238634"/>
                      <a:pt x="298531" y="244467"/>
                    </a:cubicBezTo>
                    <a:cubicBezTo>
                      <a:pt x="305039" y="249674"/>
                      <a:pt x="305188" y="249036"/>
                      <a:pt x="312635" y="251519"/>
                    </a:cubicBezTo>
                    <a:cubicBezTo>
                      <a:pt x="316427" y="255310"/>
                      <a:pt x="319200" y="258697"/>
                      <a:pt x="324389" y="260921"/>
                    </a:cubicBezTo>
                    <a:cubicBezTo>
                      <a:pt x="327358" y="262194"/>
                      <a:pt x="330697" y="262344"/>
                      <a:pt x="333791" y="263272"/>
                    </a:cubicBezTo>
                    <a:cubicBezTo>
                      <a:pt x="338538" y="264696"/>
                      <a:pt x="343194" y="266406"/>
                      <a:pt x="347895" y="267973"/>
                    </a:cubicBezTo>
                    <a:lnTo>
                      <a:pt x="361999" y="272674"/>
                    </a:lnTo>
                    <a:cubicBezTo>
                      <a:pt x="364350" y="273458"/>
                      <a:pt x="366621" y="274539"/>
                      <a:pt x="369051" y="275025"/>
                    </a:cubicBezTo>
                    <a:cubicBezTo>
                      <a:pt x="377113" y="276638"/>
                      <a:pt x="382475" y="277517"/>
                      <a:pt x="390207" y="279726"/>
                    </a:cubicBezTo>
                    <a:cubicBezTo>
                      <a:pt x="392589" y="280407"/>
                      <a:pt x="394908" y="281293"/>
                      <a:pt x="397258" y="282077"/>
                    </a:cubicBezTo>
                    <a:cubicBezTo>
                      <a:pt x="406442" y="291259"/>
                      <a:pt x="396806" y="283026"/>
                      <a:pt x="409012" y="289129"/>
                    </a:cubicBezTo>
                    <a:cubicBezTo>
                      <a:pt x="411539" y="290392"/>
                      <a:pt x="413467" y="292717"/>
                      <a:pt x="416064" y="293830"/>
                    </a:cubicBezTo>
                    <a:cubicBezTo>
                      <a:pt x="425259" y="297771"/>
                      <a:pt x="430093" y="294564"/>
                      <a:pt x="439570" y="300882"/>
                    </a:cubicBezTo>
                    <a:cubicBezTo>
                      <a:pt x="441921" y="302449"/>
                      <a:pt x="444095" y="304320"/>
                      <a:pt x="446622" y="305583"/>
                    </a:cubicBezTo>
                    <a:cubicBezTo>
                      <a:pt x="448838" y="306691"/>
                      <a:pt x="451508" y="306731"/>
                      <a:pt x="453674" y="307934"/>
                    </a:cubicBezTo>
                    <a:cubicBezTo>
                      <a:pt x="477917" y="321403"/>
                      <a:pt x="458875" y="314370"/>
                      <a:pt x="474830" y="319687"/>
                    </a:cubicBezTo>
                    <a:cubicBezTo>
                      <a:pt x="477964" y="322038"/>
                      <a:pt x="481044" y="324462"/>
                      <a:pt x="484232" y="326739"/>
                    </a:cubicBezTo>
                    <a:cubicBezTo>
                      <a:pt x="486531" y="328381"/>
                      <a:pt x="489078" y="329675"/>
                      <a:pt x="491284" y="331440"/>
                    </a:cubicBezTo>
                    <a:cubicBezTo>
                      <a:pt x="493015" y="332825"/>
                      <a:pt x="494418" y="334575"/>
                      <a:pt x="495985" y="336142"/>
                    </a:cubicBezTo>
                    <a:cubicBezTo>
                      <a:pt x="496769" y="338493"/>
                      <a:pt x="497228" y="340978"/>
                      <a:pt x="498336" y="343194"/>
                    </a:cubicBezTo>
                    <a:cubicBezTo>
                      <a:pt x="501302" y="349127"/>
                      <a:pt x="503364" y="350573"/>
                      <a:pt x="507739" y="354947"/>
                    </a:cubicBezTo>
                    <a:cubicBezTo>
                      <a:pt x="513646" y="372672"/>
                      <a:pt x="505677" y="350824"/>
                      <a:pt x="514791" y="369051"/>
                    </a:cubicBezTo>
                    <a:cubicBezTo>
                      <a:pt x="520894" y="381258"/>
                      <a:pt x="512658" y="371621"/>
                      <a:pt x="521843" y="380804"/>
                    </a:cubicBezTo>
                    <a:cubicBezTo>
                      <a:pt x="525980" y="393217"/>
                      <a:pt x="522818" y="385793"/>
                      <a:pt x="533596" y="401960"/>
                    </a:cubicBezTo>
                    <a:cubicBezTo>
                      <a:pt x="535163" y="404311"/>
                      <a:pt x="537404" y="406332"/>
                      <a:pt x="538297" y="409012"/>
                    </a:cubicBezTo>
                    <a:lnTo>
                      <a:pt x="545349" y="430167"/>
                    </a:lnTo>
                    <a:cubicBezTo>
                      <a:pt x="546133" y="432518"/>
                      <a:pt x="547099" y="434815"/>
                      <a:pt x="547700" y="437219"/>
                    </a:cubicBezTo>
                    <a:cubicBezTo>
                      <a:pt x="550651" y="449026"/>
                      <a:pt x="549028" y="443557"/>
                      <a:pt x="552401" y="453674"/>
                    </a:cubicBezTo>
                    <a:cubicBezTo>
                      <a:pt x="553185" y="459159"/>
                      <a:pt x="554065" y="464630"/>
                      <a:pt x="554752" y="470128"/>
                    </a:cubicBezTo>
                    <a:cubicBezTo>
                      <a:pt x="555632" y="477169"/>
                      <a:pt x="555711" y="484326"/>
                      <a:pt x="557102" y="491284"/>
                    </a:cubicBezTo>
                    <a:cubicBezTo>
                      <a:pt x="557104" y="491293"/>
                      <a:pt x="562977" y="508910"/>
                      <a:pt x="564154" y="512440"/>
                    </a:cubicBezTo>
                    <a:lnTo>
                      <a:pt x="566505" y="519492"/>
                    </a:lnTo>
                    <a:cubicBezTo>
                      <a:pt x="567288" y="521843"/>
                      <a:pt x="567480" y="524482"/>
                      <a:pt x="568855" y="526544"/>
                    </a:cubicBezTo>
                    <a:lnTo>
                      <a:pt x="573557" y="533596"/>
                    </a:lnTo>
                    <a:cubicBezTo>
                      <a:pt x="574340" y="536730"/>
                      <a:pt x="575376" y="539812"/>
                      <a:pt x="575907" y="542998"/>
                    </a:cubicBezTo>
                    <a:cubicBezTo>
                      <a:pt x="581206" y="574796"/>
                      <a:pt x="575172" y="549062"/>
                      <a:pt x="580609" y="585310"/>
                    </a:cubicBezTo>
                    <a:cubicBezTo>
                      <a:pt x="581794" y="593212"/>
                      <a:pt x="585310" y="608816"/>
                      <a:pt x="585310" y="608816"/>
                    </a:cubicBezTo>
                    <a:cubicBezTo>
                      <a:pt x="584526" y="622136"/>
                      <a:pt x="584167" y="635488"/>
                      <a:pt x="582959" y="648777"/>
                    </a:cubicBezTo>
                    <a:cubicBezTo>
                      <a:pt x="582128" y="657920"/>
                      <a:pt x="578783" y="666005"/>
                      <a:pt x="575907" y="674634"/>
                    </a:cubicBezTo>
                    <a:cubicBezTo>
                      <a:pt x="575123" y="676985"/>
                      <a:pt x="573964" y="679242"/>
                      <a:pt x="573557" y="681686"/>
                    </a:cubicBezTo>
                    <a:cubicBezTo>
                      <a:pt x="572773" y="686387"/>
                      <a:pt x="572362" y="691166"/>
                      <a:pt x="571206" y="695790"/>
                    </a:cubicBezTo>
                    <a:cubicBezTo>
                      <a:pt x="571203" y="695804"/>
                      <a:pt x="565332" y="713413"/>
                      <a:pt x="564154" y="716946"/>
                    </a:cubicBezTo>
                    <a:lnTo>
                      <a:pt x="559453" y="731050"/>
                    </a:lnTo>
                    <a:cubicBezTo>
                      <a:pt x="559015" y="732801"/>
                      <a:pt x="556195" y="745099"/>
                      <a:pt x="554752" y="747504"/>
                    </a:cubicBezTo>
                    <a:cubicBezTo>
                      <a:pt x="553612" y="749404"/>
                      <a:pt x="551617" y="750638"/>
                      <a:pt x="550050" y="752205"/>
                    </a:cubicBezTo>
                    <a:lnTo>
                      <a:pt x="545349" y="766309"/>
                    </a:ln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6" name="CustomShape 155"/>
              <p:cNvSpPr/>
              <p:nvPr/>
            </p:nvSpPr>
            <p:spPr>
              <a:xfrm>
                <a:off x="7665480" y="2479680"/>
                <a:ext cx="475920" cy="697320"/>
              </a:xfrm>
              <a:custGeom>
                <a:avLst/>
                <a:gdLst/>
                <a:ahLst/>
                <a:rect l="l" t="t" r="r" b="b"/>
                <a:pathLst>
                  <a:path w="477181" h="698837">
                    <a:moveTo>
                      <a:pt x="0" y="0"/>
                    </a:moveTo>
                    <a:cubicBezTo>
                      <a:pt x="21156" y="7835"/>
                      <a:pt x="42127" y="16189"/>
                      <a:pt x="63468" y="23506"/>
                    </a:cubicBezTo>
                    <a:cubicBezTo>
                      <a:pt x="114689" y="41068"/>
                      <a:pt x="51743" y="15123"/>
                      <a:pt x="98727" y="35260"/>
                    </a:cubicBezTo>
                    <a:cubicBezTo>
                      <a:pt x="100294" y="36827"/>
                      <a:pt x="101447" y="38970"/>
                      <a:pt x="103429" y="39961"/>
                    </a:cubicBezTo>
                    <a:cubicBezTo>
                      <a:pt x="107861" y="42177"/>
                      <a:pt x="117532" y="44662"/>
                      <a:pt x="117532" y="44662"/>
                    </a:cubicBezTo>
                    <a:cubicBezTo>
                      <a:pt x="119883" y="47013"/>
                      <a:pt x="121818" y="49870"/>
                      <a:pt x="124584" y="51714"/>
                    </a:cubicBezTo>
                    <a:cubicBezTo>
                      <a:pt x="126646" y="53089"/>
                      <a:pt x="129620" y="52625"/>
                      <a:pt x="131636" y="54065"/>
                    </a:cubicBezTo>
                    <a:cubicBezTo>
                      <a:pt x="143272" y="62376"/>
                      <a:pt x="138431" y="61748"/>
                      <a:pt x="145740" y="70519"/>
                    </a:cubicBezTo>
                    <a:cubicBezTo>
                      <a:pt x="151396" y="77306"/>
                      <a:pt x="152910" y="77650"/>
                      <a:pt x="159844" y="82272"/>
                    </a:cubicBezTo>
                    <a:cubicBezTo>
                      <a:pt x="161411" y="84623"/>
                      <a:pt x="163282" y="86797"/>
                      <a:pt x="164545" y="89324"/>
                    </a:cubicBezTo>
                    <a:cubicBezTo>
                      <a:pt x="165653" y="91540"/>
                      <a:pt x="165621" y="94251"/>
                      <a:pt x="166896" y="96376"/>
                    </a:cubicBezTo>
                    <a:cubicBezTo>
                      <a:pt x="168036" y="98276"/>
                      <a:pt x="170213" y="99347"/>
                      <a:pt x="171597" y="101078"/>
                    </a:cubicBezTo>
                    <a:cubicBezTo>
                      <a:pt x="173362" y="103284"/>
                      <a:pt x="174438" y="106003"/>
                      <a:pt x="176298" y="108129"/>
                    </a:cubicBezTo>
                    <a:cubicBezTo>
                      <a:pt x="185925" y="119131"/>
                      <a:pt x="185544" y="118211"/>
                      <a:pt x="195104" y="124584"/>
                    </a:cubicBezTo>
                    <a:lnTo>
                      <a:pt x="204506" y="138688"/>
                    </a:lnTo>
                    <a:cubicBezTo>
                      <a:pt x="206073" y="141039"/>
                      <a:pt x="208314" y="143060"/>
                      <a:pt x="209207" y="145740"/>
                    </a:cubicBezTo>
                    <a:cubicBezTo>
                      <a:pt x="209991" y="148091"/>
                      <a:pt x="210183" y="150730"/>
                      <a:pt x="211558" y="152792"/>
                    </a:cubicBezTo>
                    <a:cubicBezTo>
                      <a:pt x="213402" y="155558"/>
                      <a:pt x="216482" y="157290"/>
                      <a:pt x="218610" y="159844"/>
                    </a:cubicBezTo>
                    <a:cubicBezTo>
                      <a:pt x="220418" y="162014"/>
                      <a:pt x="221546" y="164689"/>
                      <a:pt x="223311" y="166895"/>
                    </a:cubicBezTo>
                    <a:cubicBezTo>
                      <a:pt x="224696" y="168626"/>
                      <a:pt x="226628" y="169866"/>
                      <a:pt x="228013" y="171597"/>
                    </a:cubicBezTo>
                    <a:cubicBezTo>
                      <a:pt x="229778" y="173803"/>
                      <a:pt x="230837" y="176537"/>
                      <a:pt x="232714" y="178649"/>
                    </a:cubicBezTo>
                    <a:cubicBezTo>
                      <a:pt x="237131" y="183618"/>
                      <a:pt x="243130" y="187221"/>
                      <a:pt x="246818" y="192753"/>
                    </a:cubicBezTo>
                    <a:cubicBezTo>
                      <a:pt x="250307" y="197986"/>
                      <a:pt x="251438" y="200680"/>
                      <a:pt x="256220" y="204506"/>
                    </a:cubicBezTo>
                    <a:cubicBezTo>
                      <a:pt x="258426" y="206271"/>
                      <a:pt x="260921" y="207640"/>
                      <a:pt x="263272" y="209207"/>
                    </a:cubicBezTo>
                    <a:cubicBezTo>
                      <a:pt x="264839" y="211558"/>
                      <a:pt x="266134" y="214114"/>
                      <a:pt x="267973" y="216259"/>
                    </a:cubicBezTo>
                    <a:cubicBezTo>
                      <a:pt x="270858" y="219625"/>
                      <a:pt x="274917" y="221974"/>
                      <a:pt x="277376" y="225662"/>
                    </a:cubicBezTo>
                    <a:cubicBezTo>
                      <a:pt x="283307" y="234557"/>
                      <a:pt x="280080" y="230716"/>
                      <a:pt x="286779" y="237415"/>
                    </a:cubicBezTo>
                    <a:cubicBezTo>
                      <a:pt x="293436" y="257391"/>
                      <a:pt x="284151" y="233035"/>
                      <a:pt x="293831" y="249168"/>
                    </a:cubicBezTo>
                    <a:cubicBezTo>
                      <a:pt x="295106" y="251293"/>
                      <a:pt x="294978" y="254054"/>
                      <a:pt x="296181" y="256220"/>
                    </a:cubicBezTo>
                    <a:cubicBezTo>
                      <a:pt x="298925" y="261159"/>
                      <a:pt x="305584" y="270324"/>
                      <a:pt x="305584" y="270324"/>
                    </a:cubicBezTo>
                    <a:cubicBezTo>
                      <a:pt x="306367" y="272675"/>
                      <a:pt x="306731" y="275210"/>
                      <a:pt x="307934" y="277376"/>
                    </a:cubicBezTo>
                    <a:cubicBezTo>
                      <a:pt x="310678" y="282315"/>
                      <a:pt x="315550" y="286120"/>
                      <a:pt x="317337" y="291480"/>
                    </a:cubicBezTo>
                    <a:cubicBezTo>
                      <a:pt x="318121" y="293830"/>
                      <a:pt x="318413" y="296407"/>
                      <a:pt x="319688" y="298531"/>
                    </a:cubicBezTo>
                    <a:cubicBezTo>
                      <a:pt x="320828" y="300431"/>
                      <a:pt x="323059" y="301460"/>
                      <a:pt x="324389" y="303233"/>
                    </a:cubicBezTo>
                    <a:cubicBezTo>
                      <a:pt x="327779" y="307753"/>
                      <a:pt x="329795" y="313342"/>
                      <a:pt x="333791" y="317337"/>
                    </a:cubicBezTo>
                    <a:cubicBezTo>
                      <a:pt x="339362" y="322907"/>
                      <a:pt x="345235" y="328164"/>
                      <a:pt x="347895" y="336142"/>
                    </a:cubicBezTo>
                    <a:lnTo>
                      <a:pt x="352597" y="350246"/>
                    </a:lnTo>
                    <a:cubicBezTo>
                      <a:pt x="353381" y="352597"/>
                      <a:pt x="353572" y="355236"/>
                      <a:pt x="354947" y="357298"/>
                    </a:cubicBezTo>
                    <a:lnTo>
                      <a:pt x="364350" y="371401"/>
                    </a:lnTo>
                    <a:lnTo>
                      <a:pt x="378454" y="413713"/>
                    </a:lnTo>
                    <a:cubicBezTo>
                      <a:pt x="378456" y="413718"/>
                      <a:pt x="383152" y="427813"/>
                      <a:pt x="383155" y="427817"/>
                    </a:cubicBezTo>
                    <a:cubicBezTo>
                      <a:pt x="384722" y="430168"/>
                      <a:pt x="386709" y="432287"/>
                      <a:pt x="387856" y="434869"/>
                    </a:cubicBezTo>
                    <a:cubicBezTo>
                      <a:pt x="399046" y="460045"/>
                      <a:pt x="386620" y="440065"/>
                      <a:pt x="397259" y="456025"/>
                    </a:cubicBezTo>
                    <a:cubicBezTo>
                      <a:pt x="400812" y="470241"/>
                      <a:pt x="398585" y="462353"/>
                      <a:pt x="404311" y="479531"/>
                    </a:cubicBezTo>
                    <a:cubicBezTo>
                      <a:pt x="405095" y="481882"/>
                      <a:pt x="404909" y="484831"/>
                      <a:pt x="406661" y="486583"/>
                    </a:cubicBezTo>
                    <a:lnTo>
                      <a:pt x="411363" y="491284"/>
                    </a:lnTo>
                    <a:lnTo>
                      <a:pt x="416064" y="505388"/>
                    </a:lnTo>
                    <a:cubicBezTo>
                      <a:pt x="416848" y="507739"/>
                      <a:pt x="417041" y="510378"/>
                      <a:pt x="418415" y="512440"/>
                    </a:cubicBezTo>
                    <a:cubicBezTo>
                      <a:pt x="419982" y="514791"/>
                      <a:pt x="421853" y="516965"/>
                      <a:pt x="423116" y="519492"/>
                    </a:cubicBezTo>
                    <a:cubicBezTo>
                      <a:pt x="432848" y="538956"/>
                      <a:pt x="416696" y="513386"/>
                      <a:pt x="430168" y="533596"/>
                    </a:cubicBezTo>
                    <a:lnTo>
                      <a:pt x="434869" y="547700"/>
                    </a:lnTo>
                    <a:cubicBezTo>
                      <a:pt x="435653" y="550051"/>
                      <a:pt x="436734" y="552322"/>
                      <a:pt x="437220" y="554752"/>
                    </a:cubicBezTo>
                    <a:cubicBezTo>
                      <a:pt x="438003" y="558670"/>
                      <a:pt x="438963" y="562556"/>
                      <a:pt x="439570" y="566505"/>
                    </a:cubicBezTo>
                    <a:cubicBezTo>
                      <a:pt x="440531" y="572749"/>
                      <a:pt x="440791" y="579095"/>
                      <a:pt x="441921" y="585310"/>
                    </a:cubicBezTo>
                    <a:cubicBezTo>
                      <a:pt x="442364" y="587748"/>
                      <a:pt x="443671" y="589958"/>
                      <a:pt x="444272" y="592362"/>
                    </a:cubicBezTo>
                    <a:cubicBezTo>
                      <a:pt x="445241" y="596238"/>
                      <a:pt x="445653" y="600239"/>
                      <a:pt x="446622" y="604115"/>
                    </a:cubicBezTo>
                    <a:cubicBezTo>
                      <a:pt x="447223" y="606519"/>
                      <a:pt x="448292" y="608785"/>
                      <a:pt x="448973" y="611167"/>
                    </a:cubicBezTo>
                    <a:cubicBezTo>
                      <a:pt x="449861" y="614273"/>
                      <a:pt x="450396" y="617475"/>
                      <a:pt x="451324" y="620570"/>
                    </a:cubicBezTo>
                    <a:cubicBezTo>
                      <a:pt x="451336" y="620608"/>
                      <a:pt x="457195" y="638180"/>
                      <a:pt x="458376" y="641725"/>
                    </a:cubicBezTo>
                    <a:cubicBezTo>
                      <a:pt x="459159" y="644076"/>
                      <a:pt x="460240" y="646347"/>
                      <a:pt x="460726" y="648777"/>
                    </a:cubicBezTo>
                    <a:cubicBezTo>
                      <a:pt x="462293" y="656613"/>
                      <a:pt x="462900" y="664703"/>
                      <a:pt x="465427" y="672284"/>
                    </a:cubicBezTo>
                    <a:lnTo>
                      <a:pt x="470129" y="686388"/>
                    </a:lnTo>
                    <a:cubicBezTo>
                      <a:pt x="470912" y="688738"/>
                      <a:pt x="470727" y="691687"/>
                      <a:pt x="472479" y="693439"/>
                    </a:cubicBezTo>
                    <a:cubicBezTo>
                      <a:pt x="474046" y="695006"/>
                      <a:pt x="477181" y="695924"/>
                      <a:pt x="477181" y="698141"/>
                    </a:cubicBezTo>
                    <a:cubicBezTo>
                      <a:pt x="477181" y="699708"/>
                      <a:pt x="474046" y="698141"/>
                      <a:pt x="472479" y="698141"/>
                    </a:cubicBez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7" name="CustomShape 156"/>
              <p:cNvSpPr/>
              <p:nvPr/>
            </p:nvSpPr>
            <p:spPr>
              <a:xfrm>
                <a:off x="7994520" y="2749680"/>
                <a:ext cx="496800" cy="83160"/>
              </a:xfrm>
              <a:custGeom>
                <a:avLst/>
                <a:gdLst/>
                <a:ahLst/>
                <a:rect l="l" t="t" r="r" b="b"/>
                <a:pathLst>
                  <a:path w="498336" h="84707">
                    <a:moveTo>
                      <a:pt x="0" y="7136"/>
                    </a:moveTo>
                    <a:cubicBezTo>
                      <a:pt x="18805" y="19673"/>
                      <a:pt x="36829" y="33469"/>
                      <a:pt x="56416" y="44746"/>
                    </a:cubicBezTo>
                    <a:cubicBezTo>
                      <a:pt x="62858" y="48455"/>
                      <a:pt x="70519" y="49447"/>
                      <a:pt x="77571" y="51798"/>
                    </a:cubicBezTo>
                    <a:lnTo>
                      <a:pt x="84623" y="54149"/>
                    </a:lnTo>
                    <a:lnTo>
                      <a:pt x="91675" y="56499"/>
                    </a:lnTo>
                    <a:cubicBezTo>
                      <a:pt x="94026" y="58066"/>
                      <a:pt x="96145" y="60053"/>
                      <a:pt x="98727" y="61200"/>
                    </a:cubicBezTo>
                    <a:cubicBezTo>
                      <a:pt x="110252" y="66322"/>
                      <a:pt x="111703" y="65092"/>
                      <a:pt x="122234" y="68252"/>
                    </a:cubicBezTo>
                    <a:cubicBezTo>
                      <a:pt x="126980" y="69676"/>
                      <a:pt x="131636" y="71387"/>
                      <a:pt x="136337" y="72954"/>
                    </a:cubicBezTo>
                    <a:cubicBezTo>
                      <a:pt x="138688" y="73738"/>
                      <a:pt x="140985" y="74703"/>
                      <a:pt x="143389" y="75304"/>
                    </a:cubicBezTo>
                    <a:cubicBezTo>
                      <a:pt x="146523" y="76088"/>
                      <a:pt x="149697" y="76727"/>
                      <a:pt x="152792" y="77655"/>
                    </a:cubicBezTo>
                    <a:cubicBezTo>
                      <a:pt x="157539" y="79079"/>
                      <a:pt x="161948" y="82081"/>
                      <a:pt x="166896" y="82356"/>
                    </a:cubicBezTo>
                    <a:lnTo>
                      <a:pt x="209207" y="84707"/>
                    </a:lnTo>
                    <a:lnTo>
                      <a:pt x="357298" y="82356"/>
                    </a:lnTo>
                    <a:cubicBezTo>
                      <a:pt x="359775" y="82281"/>
                      <a:pt x="361968" y="80687"/>
                      <a:pt x="364350" y="80006"/>
                    </a:cubicBezTo>
                    <a:cubicBezTo>
                      <a:pt x="389191" y="72909"/>
                      <a:pt x="354379" y="84113"/>
                      <a:pt x="387856" y="72954"/>
                    </a:cubicBezTo>
                    <a:lnTo>
                      <a:pt x="394908" y="70603"/>
                    </a:lnTo>
                    <a:cubicBezTo>
                      <a:pt x="397259" y="69819"/>
                      <a:pt x="399898" y="69626"/>
                      <a:pt x="401960" y="68252"/>
                    </a:cubicBezTo>
                    <a:cubicBezTo>
                      <a:pt x="404311" y="66685"/>
                      <a:pt x="406430" y="64698"/>
                      <a:pt x="409012" y="63551"/>
                    </a:cubicBezTo>
                    <a:cubicBezTo>
                      <a:pt x="413541" y="61538"/>
                      <a:pt x="418415" y="60417"/>
                      <a:pt x="423116" y="58850"/>
                    </a:cubicBezTo>
                    <a:lnTo>
                      <a:pt x="444272" y="51798"/>
                    </a:lnTo>
                    <a:cubicBezTo>
                      <a:pt x="450929" y="49579"/>
                      <a:pt x="452768" y="49653"/>
                      <a:pt x="458376" y="44746"/>
                    </a:cubicBezTo>
                    <a:cubicBezTo>
                      <a:pt x="462546" y="41098"/>
                      <a:pt x="466211" y="36911"/>
                      <a:pt x="470129" y="32993"/>
                    </a:cubicBezTo>
                    <a:cubicBezTo>
                      <a:pt x="471696" y="31426"/>
                      <a:pt x="473601" y="30135"/>
                      <a:pt x="474830" y="28291"/>
                    </a:cubicBezTo>
                    <a:cubicBezTo>
                      <a:pt x="480761" y="19396"/>
                      <a:pt x="477534" y="23237"/>
                      <a:pt x="484233" y="16538"/>
                    </a:cubicBezTo>
                    <a:cubicBezTo>
                      <a:pt x="489006" y="2219"/>
                      <a:pt x="484589" y="2933"/>
                      <a:pt x="495986" y="84"/>
                    </a:cubicBezTo>
                    <a:cubicBezTo>
                      <a:pt x="496746" y="-106"/>
                      <a:pt x="497553" y="84"/>
                      <a:pt x="498336" y="84"/>
                    </a:cubicBez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8" name="CustomShape 157"/>
              <p:cNvSpPr/>
              <p:nvPr/>
            </p:nvSpPr>
            <p:spPr>
              <a:xfrm>
                <a:off x="7994520" y="2484360"/>
                <a:ext cx="344160" cy="263520"/>
              </a:xfrm>
              <a:custGeom>
                <a:avLst/>
                <a:gdLst/>
                <a:ahLst/>
                <a:rect l="l" t="t" r="r" b="b"/>
                <a:pathLst>
                  <a:path w="347895" h="246824">
                    <a:moveTo>
                      <a:pt x="0" y="246824"/>
                    </a:moveTo>
                    <a:cubicBezTo>
                      <a:pt x="10186" y="226452"/>
                      <a:pt x="20656" y="206219"/>
                      <a:pt x="30558" y="185707"/>
                    </a:cubicBezTo>
                    <a:cubicBezTo>
                      <a:pt x="31635" y="183476"/>
                      <a:pt x="31801" y="180871"/>
                      <a:pt x="32909" y="178655"/>
                    </a:cubicBezTo>
                    <a:cubicBezTo>
                      <a:pt x="35734" y="173005"/>
                      <a:pt x="39061" y="167617"/>
                      <a:pt x="42311" y="162200"/>
                    </a:cubicBezTo>
                    <a:cubicBezTo>
                      <a:pt x="43764" y="159778"/>
                      <a:pt x="45749" y="157676"/>
                      <a:pt x="47012" y="155149"/>
                    </a:cubicBezTo>
                    <a:cubicBezTo>
                      <a:pt x="48120" y="152933"/>
                      <a:pt x="48088" y="150222"/>
                      <a:pt x="49363" y="148097"/>
                    </a:cubicBezTo>
                    <a:cubicBezTo>
                      <a:pt x="50503" y="146197"/>
                      <a:pt x="52680" y="145126"/>
                      <a:pt x="54064" y="143395"/>
                    </a:cubicBezTo>
                    <a:cubicBezTo>
                      <a:pt x="55829" y="141189"/>
                      <a:pt x="56768" y="138341"/>
                      <a:pt x="58766" y="136343"/>
                    </a:cubicBezTo>
                    <a:cubicBezTo>
                      <a:pt x="60764" y="134345"/>
                      <a:pt x="63648" y="133451"/>
                      <a:pt x="65818" y="131642"/>
                    </a:cubicBezTo>
                    <a:cubicBezTo>
                      <a:pt x="68372" y="129514"/>
                      <a:pt x="70315" y="126718"/>
                      <a:pt x="72869" y="124590"/>
                    </a:cubicBezTo>
                    <a:cubicBezTo>
                      <a:pt x="75039" y="122781"/>
                      <a:pt x="77715" y="121654"/>
                      <a:pt x="79921" y="119889"/>
                    </a:cubicBezTo>
                    <a:cubicBezTo>
                      <a:pt x="81652" y="118505"/>
                      <a:pt x="82641" y="116179"/>
                      <a:pt x="84623" y="115188"/>
                    </a:cubicBezTo>
                    <a:cubicBezTo>
                      <a:pt x="89056" y="112972"/>
                      <a:pt x="94604" y="113235"/>
                      <a:pt x="98727" y="110486"/>
                    </a:cubicBezTo>
                    <a:cubicBezTo>
                      <a:pt x="118928" y="97018"/>
                      <a:pt x="93372" y="113163"/>
                      <a:pt x="112830" y="103434"/>
                    </a:cubicBezTo>
                    <a:cubicBezTo>
                      <a:pt x="131050" y="94324"/>
                      <a:pt x="109215" y="102288"/>
                      <a:pt x="126934" y="96383"/>
                    </a:cubicBezTo>
                    <a:lnTo>
                      <a:pt x="141038" y="86980"/>
                    </a:lnTo>
                    <a:cubicBezTo>
                      <a:pt x="143389" y="85413"/>
                      <a:pt x="145410" y="83172"/>
                      <a:pt x="148090" y="82279"/>
                    </a:cubicBezTo>
                    <a:lnTo>
                      <a:pt x="169246" y="75227"/>
                    </a:lnTo>
                    <a:cubicBezTo>
                      <a:pt x="171597" y="74443"/>
                      <a:pt x="174236" y="74250"/>
                      <a:pt x="176298" y="72876"/>
                    </a:cubicBezTo>
                    <a:cubicBezTo>
                      <a:pt x="180999" y="69742"/>
                      <a:pt x="185042" y="65261"/>
                      <a:pt x="190402" y="63474"/>
                    </a:cubicBezTo>
                    <a:cubicBezTo>
                      <a:pt x="192753" y="62690"/>
                      <a:pt x="195288" y="62326"/>
                      <a:pt x="197454" y="61123"/>
                    </a:cubicBezTo>
                    <a:cubicBezTo>
                      <a:pt x="221696" y="47654"/>
                      <a:pt x="202654" y="54687"/>
                      <a:pt x="218609" y="49370"/>
                    </a:cubicBezTo>
                    <a:cubicBezTo>
                      <a:pt x="220960" y="47803"/>
                      <a:pt x="223134" y="45932"/>
                      <a:pt x="225661" y="44668"/>
                    </a:cubicBezTo>
                    <a:cubicBezTo>
                      <a:pt x="229413" y="42792"/>
                      <a:pt x="238609" y="40969"/>
                      <a:pt x="242116" y="39967"/>
                    </a:cubicBezTo>
                    <a:cubicBezTo>
                      <a:pt x="244498" y="39286"/>
                      <a:pt x="246785" y="38297"/>
                      <a:pt x="249168" y="37616"/>
                    </a:cubicBezTo>
                    <a:cubicBezTo>
                      <a:pt x="252274" y="36729"/>
                      <a:pt x="255464" y="36153"/>
                      <a:pt x="258570" y="35266"/>
                    </a:cubicBezTo>
                    <a:cubicBezTo>
                      <a:pt x="272352" y="31328"/>
                      <a:pt x="258943" y="35080"/>
                      <a:pt x="272674" y="28214"/>
                    </a:cubicBezTo>
                    <a:cubicBezTo>
                      <a:pt x="274890" y="27106"/>
                      <a:pt x="277375" y="26647"/>
                      <a:pt x="279726" y="25863"/>
                    </a:cubicBezTo>
                    <a:cubicBezTo>
                      <a:pt x="282077" y="23512"/>
                      <a:pt x="283872" y="20425"/>
                      <a:pt x="286778" y="18811"/>
                    </a:cubicBezTo>
                    <a:cubicBezTo>
                      <a:pt x="291110" y="16404"/>
                      <a:pt x="296759" y="16859"/>
                      <a:pt x="300882" y="14110"/>
                    </a:cubicBezTo>
                    <a:cubicBezTo>
                      <a:pt x="312491" y="6371"/>
                      <a:pt x="303420" y="11125"/>
                      <a:pt x="319687" y="7058"/>
                    </a:cubicBezTo>
                    <a:cubicBezTo>
                      <a:pt x="322091" y="6457"/>
                      <a:pt x="324335" y="5308"/>
                      <a:pt x="326739" y="4707"/>
                    </a:cubicBezTo>
                    <a:cubicBezTo>
                      <a:pt x="330615" y="3738"/>
                      <a:pt x="334616" y="3326"/>
                      <a:pt x="338492" y="2357"/>
                    </a:cubicBezTo>
                    <a:cubicBezTo>
                      <a:pt x="348888" y="-242"/>
                      <a:pt x="342244" y="6"/>
                      <a:pt x="347895" y="6"/>
                    </a:cubicBezTo>
                  </a:path>
                </a:pathLst>
              </a:custGeom>
              <a:noFill/>
              <a:ln w="25560">
                <a:solidFill>
                  <a:srgbClr val="7900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669" name="CustomShape 158"/>
          <p:cNvSpPr/>
          <p:nvPr/>
        </p:nvSpPr>
        <p:spPr>
          <a:xfrm>
            <a:off x="91440" y="914400"/>
            <a:ext cx="23180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2400" spc="-1" strike="noStrike">
                <a:solidFill>
                  <a:srgbClr val="00b0f0"/>
                </a:solidFill>
                <a:latin typeface="Arial"/>
                <a:ea typeface="DejaVu Sans"/>
              </a:rPr>
              <a:t>Measurement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70" name="CustomShape 159"/>
          <p:cNvSpPr/>
          <p:nvPr/>
        </p:nvSpPr>
        <p:spPr>
          <a:xfrm>
            <a:off x="3940200" y="1005840"/>
            <a:ext cx="18050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2400" spc="-1" strike="noStrike">
                <a:solidFill>
                  <a:srgbClr val="00b0f0"/>
                </a:solidFill>
                <a:latin typeface="Arial"/>
                <a:ea typeface="DejaVu Sans"/>
              </a:rPr>
              <a:t>Analysis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71" name="CustomShape 160"/>
          <p:cNvSpPr/>
          <p:nvPr/>
        </p:nvSpPr>
        <p:spPr>
          <a:xfrm>
            <a:off x="7163280" y="915480"/>
            <a:ext cx="197964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2400" spc="-1" strike="noStrike">
                <a:solidFill>
                  <a:srgbClr val="00b0f0"/>
                </a:solidFill>
                <a:latin typeface="Arial"/>
                <a:ea typeface="DejaVu Sans"/>
              </a:rPr>
              <a:t>Discoveries/ Knowledge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672" name="" descr=""/>
          <p:cNvPicPr/>
          <p:nvPr/>
        </p:nvPicPr>
        <p:blipFill>
          <a:blip r:embed="rId5"/>
          <a:stretch/>
        </p:blipFill>
        <p:spPr>
          <a:xfrm>
            <a:off x="2704320" y="1486440"/>
            <a:ext cx="2212920" cy="2810160"/>
          </a:xfrm>
          <a:prstGeom prst="rect">
            <a:avLst/>
          </a:prstGeom>
          <a:ln>
            <a:noFill/>
          </a:ln>
        </p:spPr>
      </p:pic>
      <p:graphicFrame>
        <p:nvGraphicFramePr>
          <p:cNvPr id="673" name="Table 161"/>
          <p:cNvGraphicFramePr/>
          <p:nvPr/>
        </p:nvGraphicFramePr>
        <p:xfrm>
          <a:off x="4689720" y="1604160"/>
          <a:ext cx="2211840" cy="1523880"/>
        </p:xfrm>
        <a:graphic>
          <a:graphicData uri="http://schemas.openxmlformats.org/drawingml/2006/table">
            <a:tbl>
              <a:tblPr/>
              <a:tblGrid>
                <a:gridCol w="323280"/>
                <a:gridCol w="517320"/>
                <a:gridCol w="576720"/>
                <a:gridCol w="794880"/>
              </a:tblGrid>
              <a:tr h="548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ID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No. peaks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FWHM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Noise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4001d"/>
                    </a:solidFill>
                  </a:tcPr>
                </a:tc>
              </a:tr>
              <a:tr h="2440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</a:tr>
              <a:tr h="2440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0.5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0.07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</a:tr>
              <a:tr h="2440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0.50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</a:tr>
              <a:tr h="2430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</a:tr>
            </a:tbl>
          </a:graphicData>
        </a:graphic>
      </p:graphicFrame>
      <p:sp>
        <p:nvSpPr>
          <p:cNvPr id="674" name="CustomShape 162"/>
          <p:cNvSpPr/>
          <p:nvPr/>
        </p:nvSpPr>
        <p:spPr>
          <a:xfrm>
            <a:off x="2743200" y="1486440"/>
            <a:ext cx="4823280" cy="2352960"/>
          </a:xfrm>
          <a:prstGeom prst="ellipse">
            <a:avLst/>
          </a:prstGeom>
          <a:noFill/>
          <a:ln w="57240">
            <a:solidFill>
              <a:srgbClr val="a4001d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CustomShape 1"/>
          <p:cNvSpPr/>
          <p:nvPr/>
        </p:nvSpPr>
        <p:spPr>
          <a:xfrm>
            <a:off x="8566200" y="4738680"/>
            <a:ext cx="316080" cy="40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190E2D3E-BDA1-4463-BD47-EF0AEE30F54B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676" name="CustomShape 2"/>
          <p:cNvSpPr/>
          <p:nvPr/>
        </p:nvSpPr>
        <p:spPr>
          <a:xfrm>
            <a:off x="451800" y="96840"/>
            <a:ext cx="8100720" cy="5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Feature Extraction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677" name="" descr=""/>
          <p:cNvPicPr/>
          <p:nvPr/>
        </p:nvPicPr>
        <p:blipFill>
          <a:blip r:embed="rId1"/>
          <a:stretch/>
        </p:blipFill>
        <p:spPr>
          <a:xfrm>
            <a:off x="72720" y="955080"/>
            <a:ext cx="3292920" cy="4181760"/>
          </a:xfrm>
          <a:prstGeom prst="rect">
            <a:avLst/>
          </a:prstGeom>
          <a:ln>
            <a:noFill/>
          </a:ln>
        </p:spPr>
      </p:pic>
      <p:graphicFrame>
        <p:nvGraphicFramePr>
          <p:cNvPr id="678" name="Table 3"/>
          <p:cNvGraphicFramePr/>
          <p:nvPr/>
        </p:nvGraphicFramePr>
        <p:xfrm>
          <a:off x="5713560" y="1883160"/>
          <a:ext cx="3265200" cy="1870200"/>
        </p:xfrm>
        <a:graphic>
          <a:graphicData uri="http://schemas.openxmlformats.org/drawingml/2006/table">
            <a:tbl>
              <a:tblPr/>
              <a:tblGrid>
                <a:gridCol w="508320"/>
                <a:gridCol w="813240"/>
                <a:gridCol w="906840"/>
                <a:gridCol w="1037160"/>
              </a:tblGrid>
              <a:tr h="6440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ID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No. peaks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FWHM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Noise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4001d"/>
                    </a:solidFill>
                  </a:tcPr>
                </a:tc>
              </a:tr>
              <a:tr h="307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</a:tr>
              <a:tr h="307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0.5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0.07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</a:tr>
              <a:tr h="307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0.50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cccc"/>
                    </a:solidFill>
                  </a:tcPr>
                </a:tc>
              </a:tr>
              <a:tr h="3038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e7e7"/>
                    </a:solidFill>
                  </a:tcPr>
                </a:tc>
              </a:tr>
            </a:tbl>
          </a:graphicData>
        </a:graphic>
      </p:graphicFrame>
      <p:sp>
        <p:nvSpPr>
          <p:cNvPr id="679" name="CustomShape 4"/>
          <p:cNvSpPr/>
          <p:nvPr/>
        </p:nvSpPr>
        <p:spPr>
          <a:xfrm>
            <a:off x="3770280" y="2475720"/>
            <a:ext cx="1462680" cy="548280"/>
          </a:xfrm>
          <a:custGeom>
            <a:avLst/>
            <a:gdLst/>
            <a:ahLst/>
            <a:rect l="l" t="t" r="r" b="b"/>
            <a:pathLst>
              <a:path w="4066" h="1525">
                <a:moveTo>
                  <a:pt x="0" y="381"/>
                </a:moveTo>
                <a:lnTo>
                  <a:pt x="3048" y="381"/>
                </a:lnTo>
                <a:lnTo>
                  <a:pt x="3048" y="0"/>
                </a:lnTo>
                <a:lnTo>
                  <a:pt x="4065" y="762"/>
                </a:lnTo>
                <a:lnTo>
                  <a:pt x="3048" y="1524"/>
                </a:lnTo>
                <a:lnTo>
                  <a:pt x="3048" y="1143"/>
                </a:lnTo>
                <a:lnTo>
                  <a:pt x="0" y="1143"/>
                </a:lnTo>
                <a:lnTo>
                  <a:pt x="0" y="381"/>
                </a:lnTo>
              </a:path>
            </a:pathLst>
          </a:custGeom>
          <a:solidFill>
            <a:srgbClr val="a4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CustomShape 1"/>
          <p:cNvSpPr/>
          <p:nvPr/>
        </p:nvSpPr>
        <p:spPr>
          <a:xfrm>
            <a:off x="8566200" y="4738680"/>
            <a:ext cx="316080" cy="40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51D53239-6ED3-470D-962F-99B8094D9B87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681" name="CustomShape 2"/>
          <p:cNvSpPr/>
          <p:nvPr/>
        </p:nvSpPr>
        <p:spPr>
          <a:xfrm>
            <a:off x="451800" y="96840"/>
            <a:ext cx="8100720" cy="5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Challenges of Detecting Peaks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82" name="CustomShape 3"/>
          <p:cNvSpPr/>
          <p:nvPr/>
        </p:nvSpPr>
        <p:spPr>
          <a:xfrm>
            <a:off x="228600" y="971640"/>
            <a:ext cx="8106120" cy="380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Overlapping Peaks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Noisy Data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683" name="" descr=""/>
          <p:cNvPicPr/>
          <p:nvPr/>
        </p:nvPicPr>
        <p:blipFill>
          <a:blip r:embed="rId1"/>
          <a:stretch/>
        </p:blipFill>
        <p:spPr>
          <a:xfrm>
            <a:off x="3363120" y="1097280"/>
            <a:ext cx="4792320" cy="1990080"/>
          </a:xfrm>
          <a:prstGeom prst="rect">
            <a:avLst/>
          </a:prstGeom>
          <a:ln>
            <a:noFill/>
          </a:ln>
        </p:spPr>
      </p:pic>
      <p:pic>
        <p:nvPicPr>
          <p:cNvPr id="684" name="" descr=""/>
          <p:cNvPicPr/>
          <p:nvPr/>
        </p:nvPicPr>
        <p:blipFill>
          <a:blip r:embed="rId2"/>
          <a:stretch/>
        </p:blipFill>
        <p:spPr>
          <a:xfrm>
            <a:off x="3405600" y="3001320"/>
            <a:ext cx="4754520" cy="1974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CustomShape 1"/>
          <p:cNvSpPr/>
          <p:nvPr/>
        </p:nvSpPr>
        <p:spPr>
          <a:xfrm>
            <a:off x="8566200" y="4738680"/>
            <a:ext cx="316080" cy="40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FDCD2D88-0836-4F4B-AFD8-D57899FCACEB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686" name="CustomShape 2"/>
          <p:cNvSpPr/>
          <p:nvPr/>
        </p:nvSpPr>
        <p:spPr>
          <a:xfrm>
            <a:off x="451800" y="96840"/>
            <a:ext cx="8100720" cy="5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Challenges of Detecting Peaks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687" name="" descr=""/>
          <p:cNvPicPr/>
          <p:nvPr/>
        </p:nvPicPr>
        <p:blipFill>
          <a:blip r:embed="rId1"/>
          <a:stretch/>
        </p:blipFill>
        <p:spPr>
          <a:xfrm>
            <a:off x="182880" y="1097280"/>
            <a:ext cx="5622840" cy="3017160"/>
          </a:xfrm>
          <a:prstGeom prst="rect">
            <a:avLst/>
          </a:prstGeom>
          <a:ln>
            <a:noFill/>
          </a:ln>
        </p:spPr>
      </p:pic>
      <p:sp>
        <p:nvSpPr>
          <p:cNvPr id="688" name="CustomShape 3"/>
          <p:cNvSpPr/>
          <p:nvPr/>
        </p:nvSpPr>
        <p:spPr>
          <a:xfrm>
            <a:off x="5772600" y="971640"/>
            <a:ext cx="6176160" cy="380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2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Curve Fitting</a:t>
            </a:r>
            <a:endParaRPr b="0" lang="en-US" sz="2000" spc="-1" strike="noStrike">
              <a:latin typeface="Arial"/>
            </a:endParaRPr>
          </a:p>
          <a:p>
            <a:pPr lvl="1" marL="457200" indent="-221040">
              <a:lnSpc>
                <a:spcPct val="120000"/>
              </a:lnSpc>
              <a:buClr>
                <a:srgbClr val="981e32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Number of peaks</a:t>
            </a:r>
            <a:endParaRPr b="0" lang="en-US" sz="2000" spc="-1" strike="noStrike">
              <a:latin typeface="Arial"/>
            </a:endParaRPr>
          </a:p>
          <a:p>
            <a:pPr lvl="1" marL="457200" indent="-221040">
              <a:lnSpc>
                <a:spcPct val="120000"/>
              </a:lnSpc>
              <a:buClr>
                <a:srgbClr val="981e32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Computationally hard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CustomShape 1"/>
          <p:cNvSpPr/>
          <p:nvPr/>
        </p:nvSpPr>
        <p:spPr>
          <a:xfrm>
            <a:off x="8566200" y="4738680"/>
            <a:ext cx="316080" cy="40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72000" tIns="57600" bIns="45000" anchor="ctr"/>
          <a:p>
            <a:pPr>
              <a:lnSpc>
                <a:spcPct val="100000"/>
              </a:lnSpc>
            </a:pPr>
            <a:fld id="{8580F142-6C45-4EF7-A5A5-1D2D830D4676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690" name="CustomShape 2"/>
          <p:cNvSpPr/>
          <p:nvPr/>
        </p:nvSpPr>
        <p:spPr>
          <a:xfrm>
            <a:off x="451800" y="96840"/>
            <a:ext cx="8100720" cy="5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a4001d"/>
                </a:solidFill>
                <a:latin typeface="Arial"/>
                <a:ea typeface="DejaVu Sans"/>
              </a:rPr>
              <a:t>Challenges of Detecting Peaks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691" name="" descr=""/>
          <p:cNvPicPr/>
          <p:nvPr/>
        </p:nvPicPr>
        <p:blipFill>
          <a:blip r:embed="rId1"/>
          <a:stretch/>
        </p:blipFill>
        <p:spPr>
          <a:xfrm>
            <a:off x="182880" y="1097280"/>
            <a:ext cx="5622840" cy="3017160"/>
          </a:xfrm>
          <a:prstGeom prst="rect">
            <a:avLst/>
          </a:prstGeom>
          <a:ln>
            <a:noFill/>
          </a:ln>
        </p:spPr>
      </p:pic>
      <p:sp>
        <p:nvSpPr>
          <p:cNvPr id="692" name="CustomShape 3"/>
          <p:cNvSpPr/>
          <p:nvPr/>
        </p:nvSpPr>
        <p:spPr>
          <a:xfrm>
            <a:off x="5772600" y="971640"/>
            <a:ext cx="6176160" cy="380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2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Curve Fitting</a:t>
            </a:r>
            <a:endParaRPr b="0" lang="en-US" sz="2000" spc="-1" strike="noStrike">
              <a:latin typeface="Arial"/>
            </a:endParaRPr>
          </a:p>
          <a:p>
            <a:pPr lvl="1" marL="457200" indent="-221040">
              <a:lnSpc>
                <a:spcPct val="120000"/>
              </a:lnSpc>
              <a:buClr>
                <a:srgbClr val="981e32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Number of peaks</a:t>
            </a:r>
            <a:endParaRPr b="0" lang="en-US" sz="2000" spc="-1" strike="noStrike">
              <a:latin typeface="Arial"/>
            </a:endParaRPr>
          </a:p>
          <a:p>
            <a:pPr lvl="1" marL="457200" indent="-221040">
              <a:lnSpc>
                <a:spcPct val="120000"/>
              </a:lnSpc>
              <a:buClr>
                <a:srgbClr val="981e32"/>
              </a:buClr>
              <a:buSzPct val="12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Computationally hard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93" name="Line 4"/>
          <p:cNvSpPr/>
          <p:nvPr/>
        </p:nvSpPr>
        <p:spPr>
          <a:xfrm>
            <a:off x="914400" y="1097280"/>
            <a:ext cx="360" cy="29260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94" name="Line 5"/>
          <p:cNvSpPr/>
          <p:nvPr/>
        </p:nvSpPr>
        <p:spPr>
          <a:xfrm>
            <a:off x="1166400" y="1097280"/>
            <a:ext cx="360" cy="29260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95" name="Line 6"/>
          <p:cNvSpPr/>
          <p:nvPr/>
        </p:nvSpPr>
        <p:spPr>
          <a:xfrm>
            <a:off x="1490400" y="1097280"/>
            <a:ext cx="360" cy="29260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96" name="Line 7"/>
          <p:cNvSpPr/>
          <p:nvPr/>
        </p:nvSpPr>
        <p:spPr>
          <a:xfrm>
            <a:off x="1598400" y="1097280"/>
            <a:ext cx="360" cy="29260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97" name="Line 8"/>
          <p:cNvSpPr/>
          <p:nvPr/>
        </p:nvSpPr>
        <p:spPr>
          <a:xfrm>
            <a:off x="1742400" y="1097280"/>
            <a:ext cx="360" cy="29260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98" name="Line 9"/>
          <p:cNvSpPr/>
          <p:nvPr/>
        </p:nvSpPr>
        <p:spPr>
          <a:xfrm>
            <a:off x="1994400" y="1097280"/>
            <a:ext cx="360" cy="29260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99" name="Line 10"/>
          <p:cNvSpPr/>
          <p:nvPr/>
        </p:nvSpPr>
        <p:spPr>
          <a:xfrm>
            <a:off x="2318400" y="1097280"/>
            <a:ext cx="360" cy="29260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00" name="Line 11"/>
          <p:cNvSpPr/>
          <p:nvPr/>
        </p:nvSpPr>
        <p:spPr>
          <a:xfrm>
            <a:off x="2498400" y="1097280"/>
            <a:ext cx="360" cy="29260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01" name="Line 12"/>
          <p:cNvSpPr/>
          <p:nvPr/>
        </p:nvSpPr>
        <p:spPr>
          <a:xfrm>
            <a:off x="2750400" y="1097280"/>
            <a:ext cx="360" cy="29260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02" name="Line 13"/>
          <p:cNvSpPr/>
          <p:nvPr/>
        </p:nvSpPr>
        <p:spPr>
          <a:xfrm>
            <a:off x="3182400" y="1097280"/>
            <a:ext cx="360" cy="29260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03" name="Line 14"/>
          <p:cNvSpPr/>
          <p:nvPr/>
        </p:nvSpPr>
        <p:spPr>
          <a:xfrm>
            <a:off x="3362400" y="1097280"/>
            <a:ext cx="360" cy="29260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04" name="Line 15"/>
          <p:cNvSpPr/>
          <p:nvPr/>
        </p:nvSpPr>
        <p:spPr>
          <a:xfrm>
            <a:off x="3542400" y="1097280"/>
            <a:ext cx="360" cy="29260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05" name="Line 16"/>
          <p:cNvSpPr/>
          <p:nvPr/>
        </p:nvSpPr>
        <p:spPr>
          <a:xfrm>
            <a:off x="3686400" y="1097280"/>
            <a:ext cx="360" cy="29260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06" name="Line 17"/>
          <p:cNvSpPr/>
          <p:nvPr/>
        </p:nvSpPr>
        <p:spPr>
          <a:xfrm>
            <a:off x="3794400" y="1097280"/>
            <a:ext cx="360" cy="29260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07" name="Line 18"/>
          <p:cNvSpPr/>
          <p:nvPr/>
        </p:nvSpPr>
        <p:spPr>
          <a:xfrm>
            <a:off x="3902400" y="1097280"/>
            <a:ext cx="360" cy="29260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08" name="Line 19"/>
          <p:cNvSpPr/>
          <p:nvPr/>
        </p:nvSpPr>
        <p:spPr>
          <a:xfrm>
            <a:off x="4082400" y="1097280"/>
            <a:ext cx="360" cy="29260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09" name="Line 20"/>
          <p:cNvSpPr/>
          <p:nvPr/>
        </p:nvSpPr>
        <p:spPr>
          <a:xfrm>
            <a:off x="4262400" y="1097280"/>
            <a:ext cx="360" cy="29260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10" name="Line 21"/>
          <p:cNvSpPr/>
          <p:nvPr/>
        </p:nvSpPr>
        <p:spPr>
          <a:xfrm>
            <a:off x="4514400" y="1097280"/>
            <a:ext cx="360" cy="29260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11" name="Line 22"/>
          <p:cNvSpPr/>
          <p:nvPr/>
        </p:nvSpPr>
        <p:spPr>
          <a:xfrm>
            <a:off x="4694400" y="1097280"/>
            <a:ext cx="360" cy="29260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12" name="Line 23"/>
          <p:cNvSpPr/>
          <p:nvPr/>
        </p:nvSpPr>
        <p:spPr>
          <a:xfrm>
            <a:off x="5054400" y="1097280"/>
            <a:ext cx="360" cy="29260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13" name="Line 24"/>
          <p:cNvSpPr/>
          <p:nvPr/>
        </p:nvSpPr>
        <p:spPr>
          <a:xfrm>
            <a:off x="5234400" y="1097280"/>
            <a:ext cx="360" cy="29260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SLAC_PPT_052412</Template>
  <TotalTime>4320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2012-06-11T23:48:53Z</dcterms:created>
  <dc:creator/>
  <dc:description/>
  <dc:language>en-US</dc:language>
  <cp:lastModifiedBy/>
  <cp:lastPrinted>2018-12-07T23:44:51Z</cp:lastPrinted>
  <dcterms:modified xsi:type="dcterms:W3CDTF">2019-08-02T08:26:30Z</dcterms:modified>
  <cp:revision>29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16.0016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6</vt:i4>
  </property>
  <property fmtid="{D5CDD505-2E9C-101B-9397-08002B2CF9AE}" pid="8" name="PresentationFormat">
    <vt:lpwstr>On-screen Show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6</vt:i4>
  </property>
</Properties>
</file>